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6" r:id="rId2"/>
    <p:sldId id="261" r:id="rId3"/>
    <p:sldId id="260" r:id="rId4"/>
    <p:sldId id="258" r:id="rId5"/>
    <p:sldId id="262" r:id="rId6"/>
    <p:sldId id="295" r:id="rId7"/>
    <p:sldId id="267" r:id="rId8"/>
    <p:sldId id="270" r:id="rId9"/>
    <p:sldId id="259" r:id="rId10"/>
    <p:sldId id="271" r:id="rId11"/>
    <p:sldId id="290" r:id="rId12"/>
    <p:sldId id="296" r:id="rId13"/>
    <p:sldId id="275" r:id="rId14"/>
    <p:sldId id="269" r:id="rId15"/>
    <p:sldId id="283" r:id="rId16"/>
    <p:sldId id="277" r:id="rId17"/>
    <p:sldId id="263" r:id="rId18"/>
    <p:sldId id="276" r:id="rId19"/>
    <p:sldId id="272" r:id="rId20"/>
    <p:sldId id="292" r:id="rId21"/>
    <p:sldId id="266" r:id="rId22"/>
    <p:sldId id="264" r:id="rId23"/>
    <p:sldId id="284" r:id="rId24"/>
    <p:sldId id="280" r:id="rId25"/>
    <p:sldId id="279" r:id="rId26"/>
    <p:sldId id="294" r:id="rId27"/>
    <p:sldId id="288" r:id="rId28"/>
    <p:sldId id="265" r:id="rId29"/>
    <p:sldId id="278" r:id="rId30"/>
    <p:sldId id="285" r:id="rId31"/>
    <p:sldId id="289" r:id="rId32"/>
    <p:sldId id="298" r:id="rId33"/>
    <p:sldId id="286" r:id="rId34"/>
    <p:sldId id="297" r:id="rId35"/>
    <p:sldId id="287" r:id="rId36"/>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34" d="100"/>
          <a:sy n="34" d="100"/>
        </p:scale>
        <p:origin x="-1118"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9558A418-6364-9E4F-A777-3D1A9AC66B67}" type="datetimeFigureOut">
              <a:rPr lang="en-US" smtClean="0"/>
              <a:pPr/>
              <a:t>1/17/2020</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7B9941E4-B2F4-C341-9A83-2032CF4C7228}" type="slidenum">
              <a:rPr lang="en-US" smtClean="0"/>
              <a:pPr/>
              <a:t>‹#›</a:t>
            </a:fld>
            <a:endParaRPr lang="en-US" dirty="0"/>
          </a:p>
        </p:txBody>
      </p:sp>
    </p:spTree>
    <p:extLst>
      <p:ext uri="{BB962C8B-B14F-4D97-AF65-F5344CB8AC3E}">
        <p14:creationId xmlns="" xmlns:p14="http://schemas.microsoft.com/office/powerpoint/2010/main" val="330954171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lvl1pPr defTabSz="942296" eaLnBrk="0" hangingPunct="0">
              <a:defRPr sz="2500">
                <a:solidFill>
                  <a:schemeClr val="tx1"/>
                </a:solidFill>
                <a:latin typeface="Arial" charset="0"/>
                <a:ea typeface="ＭＳ Ｐゴシック" charset="0"/>
                <a:cs typeface="Arial" charset="0"/>
              </a:defRPr>
            </a:lvl1pPr>
            <a:lvl2pPr marL="38619579" indent="-38154088" defTabSz="942296" eaLnBrk="0" hangingPunct="0">
              <a:defRPr sz="2500">
                <a:solidFill>
                  <a:schemeClr val="tx1"/>
                </a:solidFill>
                <a:latin typeface="Arial" charset="0"/>
                <a:ea typeface="Arial" charset="0"/>
                <a:cs typeface="Arial" charset="0"/>
              </a:defRPr>
            </a:lvl2pPr>
            <a:lvl3pPr eaLnBrk="0" hangingPunct="0">
              <a:defRPr sz="2500">
                <a:solidFill>
                  <a:schemeClr val="tx1"/>
                </a:solidFill>
                <a:latin typeface="Arial" charset="0"/>
                <a:ea typeface="Arial" charset="0"/>
                <a:cs typeface="Arial" charset="0"/>
              </a:defRPr>
            </a:lvl3pPr>
            <a:lvl4pPr eaLnBrk="0" hangingPunct="0">
              <a:defRPr sz="2500">
                <a:solidFill>
                  <a:schemeClr val="tx1"/>
                </a:solidFill>
                <a:latin typeface="Arial" charset="0"/>
                <a:ea typeface="Arial" charset="0"/>
                <a:cs typeface="Arial" charset="0"/>
              </a:defRPr>
            </a:lvl4pPr>
            <a:lvl5pPr eaLnBrk="0" hangingPunct="0">
              <a:defRPr sz="2500">
                <a:solidFill>
                  <a:schemeClr val="tx1"/>
                </a:solidFill>
                <a:latin typeface="Arial" charset="0"/>
                <a:ea typeface="Arial" charset="0"/>
                <a:cs typeface="Arial" charset="0"/>
              </a:defRPr>
            </a:lvl5pPr>
            <a:lvl6pPr marL="465491" eaLnBrk="0" fontAlgn="base" hangingPunct="0">
              <a:spcBef>
                <a:spcPct val="0"/>
              </a:spcBef>
              <a:spcAft>
                <a:spcPct val="0"/>
              </a:spcAft>
              <a:defRPr sz="2500">
                <a:solidFill>
                  <a:schemeClr val="tx1"/>
                </a:solidFill>
                <a:latin typeface="Arial" charset="0"/>
                <a:ea typeface="Arial" charset="0"/>
                <a:cs typeface="Arial" charset="0"/>
              </a:defRPr>
            </a:lvl6pPr>
            <a:lvl7pPr marL="930982" eaLnBrk="0" fontAlgn="base" hangingPunct="0">
              <a:spcBef>
                <a:spcPct val="0"/>
              </a:spcBef>
              <a:spcAft>
                <a:spcPct val="0"/>
              </a:spcAft>
              <a:defRPr sz="2500">
                <a:solidFill>
                  <a:schemeClr val="tx1"/>
                </a:solidFill>
                <a:latin typeface="Arial" charset="0"/>
                <a:ea typeface="Arial" charset="0"/>
                <a:cs typeface="Arial" charset="0"/>
              </a:defRPr>
            </a:lvl7pPr>
            <a:lvl8pPr marL="1396473" eaLnBrk="0" fontAlgn="base" hangingPunct="0">
              <a:spcBef>
                <a:spcPct val="0"/>
              </a:spcBef>
              <a:spcAft>
                <a:spcPct val="0"/>
              </a:spcAft>
              <a:defRPr sz="2500">
                <a:solidFill>
                  <a:schemeClr val="tx1"/>
                </a:solidFill>
                <a:latin typeface="Arial" charset="0"/>
                <a:ea typeface="Arial" charset="0"/>
                <a:cs typeface="Arial" charset="0"/>
              </a:defRPr>
            </a:lvl8pPr>
            <a:lvl9pPr marL="1861963" eaLnBrk="0" fontAlgn="base" hangingPunct="0">
              <a:spcBef>
                <a:spcPct val="0"/>
              </a:spcBef>
              <a:spcAft>
                <a:spcPct val="0"/>
              </a:spcAft>
              <a:defRPr sz="2500">
                <a:solidFill>
                  <a:schemeClr val="tx1"/>
                </a:solidFill>
                <a:latin typeface="Arial" charset="0"/>
                <a:ea typeface="Arial" charset="0"/>
                <a:cs typeface="Arial" charset="0"/>
              </a:defRPr>
            </a:lvl9pPr>
          </a:lstStyle>
          <a:p>
            <a:fld id="{E3C00D21-A672-6A4B-BA7F-537A5574AE96}" type="slidenum">
              <a:rPr lang="en-US" sz="1200">
                <a:latin typeface="Times New Roman" charset="0"/>
              </a:rPr>
              <a:pPr/>
              <a:t>13</a:t>
            </a:fld>
            <a:endParaRPr lang="en-US" sz="1200"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662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42296" eaLnBrk="0" hangingPunct="0">
              <a:defRPr sz="2500">
                <a:solidFill>
                  <a:schemeClr val="tx1"/>
                </a:solidFill>
                <a:latin typeface="Arial" charset="0"/>
                <a:ea typeface="ＭＳ Ｐゴシック" charset="0"/>
                <a:cs typeface="Arial" charset="0"/>
              </a:defRPr>
            </a:lvl1pPr>
            <a:lvl2pPr marL="38619579" indent="-38154088" defTabSz="942296" eaLnBrk="0" hangingPunct="0">
              <a:defRPr sz="2500">
                <a:solidFill>
                  <a:schemeClr val="tx1"/>
                </a:solidFill>
                <a:latin typeface="Arial" charset="0"/>
                <a:ea typeface="Arial" charset="0"/>
                <a:cs typeface="Arial" charset="0"/>
              </a:defRPr>
            </a:lvl2pPr>
            <a:lvl3pPr eaLnBrk="0" hangingPunct="0">
              <a:defRPr sz="2500">
                <a:solidFill>
                  <a:schemeClr val="tx1"/>
                </a:solidFill>
                <a:latin typeface="Arial" charset="0"/>
                <a:ea typeface="Arial" charset="0"/>
                <a:cs typeface="Arial" charset="0"/>
              </a:defRPr>
            </a:lvl3pPr>
            <a:lvl4pPr eaLnBrk="0" hangingPunct="0">
              <a:defRPr sz="2500">
                <a:solidFill>
                  <a:schemeClr val="tx1"/>
                </a:solidFill>
                <a:latin typeface="Arial" charset="0"/>
                <a:ea typeface="Arial" charset="0"/>
                <a:cs typeface="Arial" charset="0"/>
              </a:defRPr>
            </a:lvl4pPr>
            <a:lvl5pPr eaLnBrk="0" hangingPunct="0">
              <a:defRPr sz="2500">
                <a:solidFill>
                  <a:schemeClr val="tx1"/>
                </a:solidFill>
                <a:latin typeface="Arial" charset="0"/>
                <a:ea typeface="Arial" charset="0"/>
                <a:cs typeface="Arial" charset="0"/>
              </a:defRPr>
            </a:lvl5pPr>
            <a:lvl6pPr marL="465491" eaLnBrk="0" fontAlgn="base" hangingPunct="0">
              <a:spcBef>
                <a:spcPct val="0"/>
              </a:spcBef>
              <a:spcAft>
                <a:spcPct val="0"/>
              </a:spcAft>
              <a:defRPr sz="2500">
                <a:solidFill>
                  <a:schemeClr val="tx1"/>
                </a:solidFill>
                <a:latin typeface="Arial" charset="0"/>
                <a:ea typeface="Arial" charset="0"/>
                <a:cs typeface="Arial" charset="0"/>
              </a:defRPr>
            </a:lvl6pPr>
            <a:lvl7pPr marL="930982" eaLnBrk="0" fontAlgn="base" hangingPunct="0">
              <a:spcBef>
                <a:spcPct val="0"/>
              </a:spcBef>
              <a:spcAft>
                <a:spcPct val="0"/>
              </a:spcAft>
              <a:defRPr sz="2500">
                <a:solidFill>
                  <a:schemeClr val="tx1"/>
                </a:solidFill>
                <a:latin typeface="Arial" charset="0"/>
                <a:ea typeface="Arial" charset="0"/>
                <a:cs typeface="Arial" charset="0"/>
              </a:defRPr>
            </a:lvl7pPr>
            <a:lvl8pPr marL="1396473" eaLnBrk="0" fontAlgn="base" hangingPunct="0">
              <a:spcBef>
                <a:spcPct val="0"/>
              </a:spcBef>
              <a:spcAft>
                <a:spcPct val="0"/>
              </a:spcAft>
              <a:defRPr sz="2500">
                <a:solidFill>
                  <a:schemeClr val="tx1"/>
                </a:solidFill>
                <a:latin typeface="Arial" charset="0"/>
                <a:ea typeface="Arial" charset="0"/>
                <a:cs typeface="Arial" charset="0"/>
              </a:defRPr>
            </a:lvl8pPr>
            <a:lvl9pPr marL="1861963" eaLnBrk="0" fontAlgn="base" hangingPunct="0">
              <a:spcBef>
                <a:spcPct val="0"/>
              </a:spcBef>
              <a:spcAft>
                <a:spcPct val="0"/>
              </a:spcAft>
              <a:defRPr sz="2500">
                <a:solidFill>
                  <a:schemeClr val="tx1"/>
                </a:solidFill>
                <a:latin typeface="Arial" charset="0"/>
                <a:ea typeface="Arial" charset="0"/>
                <a:cs typeface="Arial" charset="0"/>
              </a:defRPr>
            </a:lvl9pPr>
          </a:lstStyle>
          <a:p>
            <a:fld id="{18F9A62C-3294-DE47-9D40-028BE946DB8D}" type="slidenum">
              <a:rPr lang="en-US" sz="1200">
                <a:latin typeface="Times New Roman" charset="0"/>
              </a:rPr>
              <a:pPr/>
              <a:t>14</a:t>
            </a:fld>
            <a:endParaRPr lang="en-US" sz="1200" dirty="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lvl1pPr defTabSz="942296" eaLnBrk="0" hangingPunct="0">
              <a:defRPr sz="2500">
                <a:solidFill>
                  <a:schemeClr val="tx1"/>
                </a:solidFill>
                <a:latin typeface="Arial" charset="0"/>
                <a:ea typeface="ＭＳ Ｐゴシック" charset="0"/>
                <a:cs typeface="Arial" charset="0"/>
              </a:defRPr>
            </a:lvl1pPr>
            <a:lvl2pPr marL="38619579" indent="-38154088" defTabSz="942296" eaLnBrk="0" hangingPunct="0">
              <a:defRPr sz="2500">
                <a:solidFill>
                  <a:schemeClr val="tx1"/>
                </a:solidFill>
                <a:latin typeface="Arial" charset="0"/>
                <a:ea typeface="Arial" charset="0"/>
                <a:cs typeface="Arial" charset="0"/>
              </a:defRPr>
            </a:lvl2pPr>
            <a:lvl3pPr eaLnBrk="0" hangingPunct="0">
              <a:defRPr sz="2500">
                <a:solidFill>
                  <a:schemeClr val="tx1"/>
                </a:solidFill>
                <a:latin typeface="Arial" charset="0"/>
                <a:ea typeface="Arial" charset="0"/>
                <a:cs typeface="Arial" charset="0"/>
              </a:defRPr>
            </a:lvl3pPr>
            <a:lvl4pPr eaLnBrk="0" hangingPunct="0">
              <a:defRPr sz="2500">
                <a:solidFill>
                  <a:schemeClr val="tx1"/>
                </a:solidFill>
                <a:latin typeface="Arial" charset="0"/>
                <a:ea typeface="Arial" charset="0"/>
                <a:cs typeface="Arial" charset="0"/>
              </a:defRPr>
            </a:lvl4pPr>
            <a:lvl5pPr eaLnBrk="0" hangingPunct="0">
              <a:defRPr sz="2500">
                <a:solidFill>
                  <a:schemeClr val="tx1"/>
                </a:solidFill>
                <a:latin typeface="Arial" charset="0"/>
                <a:ea typeface="Arial" charset="0"/>
                <a:cs typeface="Arial" charset="0"/>
              </a:defRPr>
            </a:lvl5pPr>
            <a:lvl6pPr marL="465491" eaLnBrk="0" fontAlgn="base" hangingPunct="0">
              <a:spcBef>
                <a:spcPct val="0"/>
              </a:spcBef>
              <a:spcAft>
                <a:spcPct val="0"/>
              </a:spcAft>
              <a:defRPr sz="2500">
                <a:solidFill>
                  <a:schemeClr val="tx1"/>
                </a:solidFill>
                <a:latin typeface="Arial" charset="0"/>
                <a:ea typeface="Arial" charset="0"/>
                <a:cs typeface="Arial" charset="0"/>
              </a:defRPr>
            </a:lvl6pPr>
            <a:lvl7pPr marL="930982" eaLnBrk="0" fontAlgn="base" hangingPunct="0">
              <a:spcBef>
                <a:spcPct val="0"/>
              </a:spcBef>
              <a:spcAft>
                <a:spcPct val="0"/>
              </a:spcAft>
              <a:defRPr sz="2500">
                <a:solidFill>
                  <a:schemeClr val="tx1"/>
                </a:solidFill>
                <a:latin typeface="Arial" charset="0"/>
                <a:ea typeface="Arial" charset="0"/>
                <a:cs typeface="Arial" charset="0"/>
              </a:defRPr>
            </a:lvl7pPr>
            <a:lvl8pPr marL="1396473" eaLnBrk="0" fontAlgn="base" hangingPunct="0">
              <a:spcBef>
                <a:spcPct val="0"/>
              </a:spcBef>
              <a:spcAft>
                <a:spcPct val="0"/>
              </a:spcAft>
              <a:defRPr sz="2500">
                <a:solidFill>
                  <a:schemeClr val="tx1"/>
                </a:solidFill>
                <a:latin typeface="Arial" charset="0"/>
                <a:ea typeface="Arial" charset="0"/>
                <a:cs typeface="Arial" charset="0"/>
              </a:defRPr>
            </a:lvl8pPr>
            <a:lvl9pPr marL="1861963" eaLnBrk="0" fontAlgn="base" hangingPunct="0">
              <a:spcBef>
                <a:spcPct val="0"/>
              </a:spcBef>
              <a:spcAft>
                <a:spcPct val="0"/>
              </a:spcAft>
              <a:defRPr sz="2500">
                <a:solidFill>
                  <a:schemeClr val="tx1"/>
                </a:solidFill>
                <a:latin typeface="Arial" charset="0"/>
                <a:ea typeface="Arial" charset="0"/>
                <a:cs typeface="Arial" charset="0"/>
              </a:defRPr>
            </a:lvl9pPr>
          </a:lstStyle>
          <a:p>
            <a:fld id="{E3C00D21-A672-6A4B-BA7F-537A5574AE96}" type="slidenum">
              <a:rPr lang="en-US" sz="1200">
                <a:latin typeface="Times New Roman" charset="0"/>
              </a:rPr>
              <a:pPr/>
              <a:t>16</a:t>
            </a:fld>
            <a:endParaRPr lang="en-US" sz="1200" dirty="0">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4580"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lvl1pPr defTabSz="942296" eaLnBrk="0" hangingPunct="0">
              <a:defRPr sz="2500">
                <a:solidFill>
                  <a:schemeClr val="tx1"/>
                </a:solidFill>
                <a:latin typeface="Arial" charset="0"/>
                <a:ea typeface="ＭＳ Ｐゴシック" charset="0"/>
                <a:cs typeface="Arial" charset="0"/>
              </a:defRPr>
            </a:lvl1pPr>
            <a:lvl2pPr marL="38619579" indent="-38154088" defTabSz="942296" eaLnBrk="0" hangingPunct="0">
              <a:defRPr sz="2500">
                <a:solidFill>
                  <a:schemeClr val="tx1"/>
                </a:solidFill>
                <a:latin typeface="Arial" charset="0"/>
                <a:ea typeface="Arial" charset="0"/>
                <a:cs typeface="Arial" charset="0"/>
              </a:defRPr>
            </a:lvl2pPr>
            <a:lvl3pPr eaLnBrk="0" hangingPunct="0">
              <a:defRPr sz="2500">
                <a:solidFill>
                  <a:schemeClr val="tx1"/>
                </a:solidFill>
                <a:latin typeface="Arial" charset="0"/>
                <a:ea typeface="Arial" charset="0"/>
                <a:cs typeface="Arial" charset="0"/>
              </a:defRPr>
            </a:lvl3pPr>
            <a:lvl4pPr eaLnBrk="0" hangingPunct="0">
              <a:defRPr sz="2500">
                <a:solidFill>
                  <a:schemeClr val="tx1"/>
                </a:solidFill>
                <a:latin typeface="Arial" charset="0"/>
                <a:ea typeface="Arial" charset="0"/>
                <a:cs typeface="Arial" charset="0"/>
              </a:defRPr>
            </a:lvl4pPr>
            <a:lvl5pPr eaLnBrk="0" hangingPunct="0">
              <a:defRPr sz="2500">
                <a:solidFill>
                  <a:schemeClr val="tx1"/>
                </a:solidFill>
                <a:latin typeface="Arial" charset="0"/>
                <a:ea typeface="Arial" charset="0"/>
                <a:cs typeface="Arial" charset="0"/>
              </a:defRPr>
            </a:lvl5pPr>
            <a:lvl6pPr marL="465491" eaLnBrk="0" fontAlgn="base" hangingPunct="0">
              <a:spcBef>
                <a:spcPct val="0"/>
              </a:spcBef>
              <a:spcAft>
                <a:spcPct val="0"/>
              </a:spcAft>
              <a:defRPr sz="2500">
                <a:solidFill>
                  <a:schemeClr val="tx1"/>
                </a:solidFill>
                <a:latin typeface="Arial" charset="0"/>
                <a:ea typeface="Arial" charset="0"/>
                <a:cs typeface="Arial" charset="0"/>
              </a:defRPr>
            </a:lvl6pPr>
            <a:lvl7pPr marL="930982" eaLnBrk="0" fontAlgn="base" hangingPunct="0">
              <a:spcBef>
                <a:spcPct val="0"/>
              </a:spcBef>
              <a:spcAft>
                <a:spcPct val="0"/>
              </a:spcAft>
              <a:defRPr sz="2500">
                <a:solidFill>
                  <a:schemeClr val="tx1"/>
                </a:solidFill>
                <a:latin typeface="Arial" charset="0"/>
                <a:ea typeface="Arial" charset="0"/>
                <a:cs typeface="Arial" charset="0"/>
              </a:defRPr>
            </a:lvl7pPr>
            <a:lvl8pPr marL="1396473" eaLnBrk="0" fontAlgn="base" hangingPunct="0">
              <a:spcBef>
                <a:spcPct val="0"/>
              </a:spcBef>
              <a:spcAft>
                <a:spcPct val="0"/>
              </a:spcAft>
              <a:defRPr sz="2500">
                <a:solidFill>
                  <a:schemeClr val="tx1"/>
                </a:solidFill>
                <a:latin typeface="Arial" charset="0"/>
                <a:ea typeface="Arial" charset="0"/>
                <a:cs typeface="Arial" charset="0"/>
              </a:defRPr>
            </a:lvl8pPr>
            <a:lvl9pPr marL="1861963" eaLnBrk="0" fontAlgn="base" hangingPunct="0">
              <a:spcBef>
                <a:spcPct val="0"/>
              </a:spcBef>
              <a:spcAft>
                <a:spcPct val="0"/>
              </a:spcAft>
              <a:defRPr sz="2500">
                <a:solidFill>
                  <a:schemeClr val="tx1"/>
                </a:solidFill>
                <a:latin typeface="Arial" charset="0"/>
                <a:ea typeface="Arial" charset="0"/>
                <a:cs typeface="Arial" charset="0"/>
              </a:defRPr>
            </a:lvl9pPr>
          </a:lstStyle>
          <a:p>
            <a:fld id="{E3C00D21-A672-6A4B-BA7F-537A5574AE96}" type="slidenum">
              <a:rPr lang="en-US" sz="1200">
                <a:latin typeface="Times New Roman" charset="0"/>
              </a:rPr>
              <a:pPr/>
              <a:t>18</a:t>
            </a:fld>
            <a:endParaRPr lang="en-US" sz="1200" dirty="0">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6628"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lstStyle>
            <a:lvl1pPr defTabSz="942296" eaLnBrk="0" hangingPunct="0">
              <a:defRPr sz="2500">
                <a:solidFill>
                  <a:schemeClr val="tx1"/>
                </a:solidFill>
                <a:latin typeface="Arial" charset="0"/>
                <a:ea typeface="ＭＳ Ｐゴシック" charset="0"/>
                <a:cs typeface="Arial" charset="0"/>
              </a:defRPr>
            </a:lvl1pPr>
            <a:lvl2pPr marL="38619579" indent="-38154088" defTabSz="942296" eaLnBrk="0" hangingPunct="0">
              <a:defRPr sz="2500">
                <a:solidFill>
                  <a:schemeClr val="tx1"/>
                </a:solidFill>
                <a:latin typeface="Arial" charset="0"/>
                <a:ea typeface="Arial" charset="0"/>
                <a:cs typeface="Arial" charset="0"/>
              </a:defRPr>
            </a:lvl2pPr>
            <a:lvl3pPr eaLnBrk="0" hangingPunct="0">
              <a:defRPr sz="2500">
                <a:solidFill>
                  <a:schemeClr val="tx1"/>
                </a:solidFill>
                <a:latin typeface="Arial" charset="0"/>
                <a:ea typeface="Arial" charset="0"/>
                <a:cs typeface="Arial" charset="0"/>
              </a:defRPr>
            </a:lvl3pPr>
            <a:lvl4pPr eaLnBrk="0" hangingPunct="0">
              <a:defRPr sz="2500">
                <a:solidFill>
                  <a:schemeClr val="tx1"/>
                </a:solidFill>
                <a:latin typeface="Arial" charset="0"/>
                <a:ea typeface="Arial" charset="0"/>
                <a:cs typeface="Arial" charset="0"/>
              </a:defRPr>
            </a:lvl4pPr>
            <a:lvl5pPr eaLnBrk="0" hangingPunct="0">
              <a:defRPr sz="2500">
                <a:solidFill>
                  <a:schemeClr val="tx1"/>
                </a:solidFill>
                <a:latin typeface="Arial" charset="0"/>
                <a:ea typeface="Arial" charset="0"/>
                <a:cs typeface="Arial" charset="0"/>
              </a:defRPr>
            </a:lvl5pPr>
            <a:lvl6pPr marL="465491" eaLnBrk="0" fontAlgn="base" hangingPunct="0">
              <a:spcBef>
                <a:spcPct val="0"/>
              </a:spcBef>
              <a:spcAft>
                <a:spcPct val="0"/>
              </a:spcAft>
              <a:defRPr sz="2500">
                <a:solidFill>
                  <a:schemeClr val="tx1"/>
                </a:solidFill>
                <a:latin typeface="Arial" charset="0"/>
                <a:ea typeface="Arial" charset="0"/>
                <a:cs typeface="Arial" charset="0"/>
              </a:defRPr>
            </a:lvl6pPr>
            <a:lvl7pPr marL="930982" eaLnBrk="0" fontAlgn="base" hangingPunct="0">
              <a:spcBef>
                <a:spcPct val="0"/>
              </a:spcBef>
              <a:spcAft>
                <a:spcPct val="0"/>
              </a:spcAft>
              <a:defRPr sz="2500">
                <a:solidFill>
                  <a:schemeClr val="tx1"/>
                </a:solidFill>
                <a:latin typeface="Arial" charset="0"/>
                <a:ea typeface="Arial" charset="0"/>
                <a:cs typeface="Arial" charset="0"/>
              </a:defRPr>
            </a:lvl7pPr>
            <a:lvl8pPr marL="1396473" eaLnBrk="0" fontAlgn="base" hangingPunct="0">
              <a:spcBef>
                <a:spcPct val="0"/>
              </a:spcBef>
              <a:spcAft>
                <a:spcPct val="0"/>
              </a:spcAft>
              <a:defRPr sz="2500">
                <a:solidFill>
                  <a:schemeClr val="tx1"/>
                </a:solidFill>
                <a:latin typeface="Arial" charset="0"/>
                <a:ea typeface="Arial" charset="0"/>
                <a:cs typeface="Arial" charset="0"/>
              </a:defRPr>
            </a:lvl8pPr>
            <a:lvl9pPr marL="1861963" eaLnBrk="0" fontAlgn="base" hangingPunct="0">
              <a:spcBef>
                <a:spcPct val="0"/>
              </a:spcBef>
              <a:spcAft>
                <a:spcPct val="0"/>
              </a:spcAft>
              <a:defRPr sz="2500">
                <a:solidFill>
                  <a:schemeClr val="tx1"/>
                </a:solidFill>
                <a:latin typeface="Arial" charset="0"/>
                <a:ea typeface="Arial" charset="0"/>
                <a:cs typeface="Arial" charset="0"/>
              </a:defRPr>
            </a:lvl9pPr>
          </a:lstStyle>
          <a:p>
            <a:fld id="{18F9A62C-3294-DE47-9D40-028BE946DB8D}" type="slidenum">
              <a:rPr lang="en-US" sz="1200">
                <a:latin typeface="Times New Roman" charset="0"/>
              </a:rPr>
              <a:pPr/>
              <a:t>20</a:t>
            </a:fld>
            <a:endParaRPr lang="en-US" sz="1200" dirty="0">
              <a:latin typeface="Times New Roman"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9941E4-B2F4-C341-9A83-2032CF4C7228}" type="slidenum">
              <a:rPr lang="en-US" smtClean="0"/>
              <a:pPr/>
              <a:t>27</a:t>
            </a:fld>
            <a:endParaRPr lang="en-US" dirty="0"/>
          </a:p>
        </p:txBody>
      </p:sp>
    </p:spTree>
    <p:extLst>
      <p:ext uri="{BB962C8B-B14F-4D97-AF65-F5344CB8AC3E}">
        <p14:creationId xmlns="" xmlns:p14="http://schemas.microsoft.com/office/powerpoint/2010/main" val="28405307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lvl1pPr defTabSz="942296" eaLnBrk="0" hangingPunct="0">
              <a:defRPr sz="2500">
                <a:solidFill>
                  <a:schemeClr val="tx1"/>
                </a:solidFill>
                <a:latin typeface="Arial" charset="0"/>
                <a:ea typeface="ＭＳ Ｐゴシック" charset="0"/>
                <a:cs typeface="Arial" charset="0"/>
              </a:defRPr>
            </a:lvl1pPr>
            <a:lvl2pPr marL="38619579" indent="-38154088" defTabSz="942296" eaLnBrk="0" hangingPunct="0">
              <a:defRPr sz="2500">
                <a:solidFill>
                  <a:schemeClr val="tx1"/>
                </a:solidFill>
                <a:latin typeface="Arial" charset="0"/>
                <a:ea typeface="Arial" charset="0"/>
                <a:cs typeface="Arial" charset="0"/>
              </a:defRPr>
            </a:lvl2pPr>
            <a:lvl3pPr eaLnBrk="0" hangingPunct="0">
              <a:defRPr sz="2500">
                <a:solidFill>
                  <a:schemeClr val="tx1"/>
                </a:solidFill>
                <a:latin typeface="Arial" charset="0"/>
                <a:ea typeface="Arial" charset="0"/>
                <a:cs typeface="Arial" charset="0"/>
              </a:defRPr>
            </a:lvl3pPr>
            <a:lvl4pPr eaLnBrk="0" hangingPunct="0">
              <a:defRPr sz="2500">
                <a:solidFill>
                  <a:schemeClr val="tx1"/>
                </a:solidFill>
                <a:latin typeface="Arial" charset="0"/>
                <a:ea typeface="Arial" charset="0"/>
                <a:cs typeface="Arial" charset="0"/>
              </a:defRPr>
            </a:lvl4pPr>
            <a:lvl5pPr eaLnBrk="0" hangingPunct="0">
              <a:defRPr sz="2500">
                <a:solidFill>
                  <a:schemeClr val="tx1"/>
                </a:solidFill>
                <a:latin typeface="Arial" charset="0"/>
                <a:ea typeface="Arial" charset="0"/>
                <a:cs typeface="Arial" charset="0"/>
              </a:defRPr>
            </a:lvl5pPr>
            <a:lvl6pPr marL="465491" eaLnBrk="0" fontAlgn="base" hangingPunct="0">
              <a:spcBef>
                <a:spcPct val="0"/>
              </a:spcBef>
              <a:spcAft>
                <a:spcPct val="0"/>
              </a:spcAft>
              <a:defRPr sz="2500">
                <a:solidFill>
                  <a:schemeClr val="tx1"/>
                </a:solidFill>
                <a:latin typeface="Arial" charset="0"/>
                <a:ea typeface="Arial" charset="0"/>
                <a:cs typeface="Arial" charset="0"/>
              </a:defRPr>
            </a:lvl6pPr>
            <a:lvl7pPr marL="930982" eaLnBrk="0" fontAlgn="base" hangingPunct="0">
              <a:spcBef>
                <a:spcPct val="0"/>
              </a:spcBef>
              <a:spcAft>
                <a:spcPct val="0"/>
              </a:spcAft>
              <a:defRPr sz="2500">
                <a:solidFill>
                  <a:schemeClr val="tx1"/>
                </a:solidFill>
                <a:latin typeface="Arial" charset="0"/>
                <a:ea typeface="Arial" charset="0"/>
                <a:cs typeface="Arial" charset="0"/>
              </a:defRPr>
            </a:lvl7pPr>
            <a:lvl8pPr marL="1396473" eaLnBrk="0" fontAlgn="base" hangingPunct="0">
              <a:spcBef>
                <a:spcPct val="0"/>
              </a:spcBef>
              <a:spcAft>
                <a:spcPct val="0"/>
              </a:spcAft>
              <a:defRPr sz="2500">
                <a:solidFill>
                  <a:schemeClr val="tx1"/>
                </a:solidFill>
                <a:latin typeface="Arial" charset="0"/>
                <a:ea typeface="Arial" charset="0"/>
                <a:cs typeface="Arial" charset="0"/>
              </a:defRPr>
            </a:lvl8pPr>
            <a:lvl9pPr marL="1861963" eaLnBrk="0" fontAlgn="base" hangingPunct="0">
              <a:spcBef>
                <a:spcPct val="0"/>
              </a:spcBef>
              <a:spcAft>
                <a:spcPct val="0"/>
              </a:spcAft>
              <a:defRPr sz="2500">
                <a:solidFill>
                  <a:schemeClr val="tx1"/>
                </a:solidFill>
                <a:latin typeface="Arial" charset="0"/>
                <a:ea typeface="Arial" charset="0"/>
                <a:cs typeface="Arial" charset="0"/>
              </a:defRPr>
            </a:lvl9pPr>
          </a:lstStyle>
          <a:p>
            <a:fld id="{1C3A26E0-A7BA-204A-A8AE-E0B9D04CFAC4}" type="slidenum">
              <a:rPr lang="en-US" sz="1200">
                <a:latin typeface="Times New Roman" charset="0"/>
              </a:rPr>
              <a:pPr/>
              <a:t>29</a:t>
            </a:fld>
            <a:endParaRPr lang="en-US" sz="1200" dirty="0">
              <a:latin typeface="Times New Roman"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EFB1B6-7DB8-42D5-AA29-1ED5493270A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lvl1pPr defTabSz="942296" eaLnBrk="0" hangingPunct="0">
              <a:defRPr sz="2500">
                <a:solidFill>
                  <a:schemeClr val="tx1"/>
                </a:solidFill>
                <a:latin typeface="Arial" charset="0"/>
                <a:ea typeface="ＭＳ Ｐゴシック" charset="0"/>
                <a:cs typeface="Arial" charset="0"/>
              </a:defRPr>
            </a:lvl1pPr>
            <a:lvl2pPr marL="38619579" indent="-38154088" defTabSz="942296" eaLnBrk="0" hangingPunct="0">
              <a:defRPr sz="2500">
                <a:solidFill>
                  <a:schemeClr val="tx1"/>
                </a:solidFill>
                <a:latin typeface="Arial" charset="0"/>
                <a:ea typeface="Arial" charset="0"/>
                <a:cs typeface="Arial" charset="0"/>
              </a:defRPr>
            </a:lvl2pPr>
            <a:lvl3pPr eaLnBrk="0" hangingPunct="0">
              <a:defRPr sz="2500">
                <a:solidFill>
                  <a:schemeClr val="tx1"/>
                </a:solidFill>
                <a:latin typeface="Arial" charset="0"/>
                <a:ea typeface="Arial" charset="0"/>
                <a:cs typeface="Arial" charset="0"/>
              </a:defRPr>
            </a:lvl3pPr>
            <a:lvl4pPr eaLnBrk="0" hangingPunct="0">
              <a:defRPr sz="2500">
                <a:solidFill>
                  <a:schemeClr val="tx1"/>
                </a:solidFill>
                <a:latin typeface="Arial" charset="0"/>
                <a:ea typeface="Arial" charset="0"/>
                <a:cs typeface="Arial" charset="0"/>
              </a:defRPr>
            </a:lvl4pPr>
            <a:lvl5pPr eaLnBrk="0" hangingPunct="0">
              <a:defRPr sz="2500">
                <a:solidFill>
                  <a:schemeClr val="tx1"/>
                </a:solidFill>
                <a:latin typeface="Arial" charset="0"/>
                <a:ea typeface="Arial" charset="0"/>
                <a:cs typeface="Arial" charset="0"/>
              </a:defRPr>
            </a:lvl5pPr>
            <a:lvl6pPr marL="465491" eaLnBrk="0" fontAlgn="base" hangingPunct="0">
              <a:spcBef>
                <a:spcPct val="0"/>
              </a:spcBef>
              <a:spcAft>
                <a:spcPct val="0"/>
              </a:spcAft>
              <a:defRPr sz="2500">
                <a:solidFill>
                  <a:schemeClr val="tx1"/>
                </a:solidFill>
                <a:latin typeface="Arial" charset="0"/>
                <a:ea typeface="Arial" charset="0"/>
                <a:cs typeface="Arial" charset="0"/>
              </a:defRPr>
            </a:lvl6pPr>
            <a:lvl7pPr marL="930982" eaLnBrk="0" fontAlgn="base" hangingPunct="0">
              <a:spcBef>
                <a:spcPct val="0"/>
              </a:spcBef>
              <a:spcAft>
                <a:spcPct val="0"/>
              </a:spcAft>
              <a:defRPr sz="2500">
                <a:solidFill>
                  <a:schemeClr val="tx1"/>
                </a:solidFill>
                <a:latin typeface="Arial" charset="0"/>
                <a:ea typeface="Arial" charset="0"/>
                <a:cs typeface="Arial" charset="0"/>
              </a:defRPr>
            </a:lvl7pPr>
            <a:lvl8pPr marL="1396473" eaLnBrk="0" fontAlgn="base" hangingPunct="0">
              <a:spcBef>
                <a:spcPct val="0"/>
              </a:spcBef>
              <a:spcAft>
                <a:spcPct val="0"/>
              </a:spcAft>
              <a:defRPr sz="2500">
                <a:solidFill>
                  <a:schemeClr val="tx1"/>
                </a:solidFill>
                <a:latin typeface="Arial" charset="0"/>
                <a:ea typeface="Arial" charset="0"/>
                <a:cs typeface="Arial" charset="0"/>
              </a:defRPr>
            </a:lvl8pPr>
            <a:lvl9pPr marL="1861963" eaLnBrk="0" fontAlgn="base" hangingPunct="0">
              <a:spcBef>
                <a:spcPct val="0"/>
              </a:spcBef>
              <a:spcAft>
                <a:spcPct val="0"/>
              </a:spcAft>
              <a:defRPr sz="2500">
                <a:solidFill>
                  <a:schemeClr val="tx1"/>
                </a:solidFill>
                <a:latin typeface="Arial" charset="0"/>
                <a:ea typeface="Arial" charset="0"/>
                <a:cs typeface="Arial" charset="0"/>
              </a:defRPr>
            </a:lvl9pPr>
          </a:lstStyle>
          <a:p>
            <a:fld id="{1C3A26E0-A7BA-204A-A8AE-E0B9D04CFAC4}" type="slidenum">
              <a:rPr lang="en-US" sz="1200">
                <a:latin typeface="Times New Roman" charset="0"/>
              </a:rPr>
              <a:pPr/>
              <a:t>30</a:t>
            </a:fld>
            <a:endParaRPr lang="en-US" sz="1200" dirty="0">
              <a:latin typeface="Times New Roman"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B9941E4-B2F4-C341-9A83-2032CF4C7228}"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35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en-US" dirty="0">
              <a:latin typeface="Times New Roman" charset="0"/>
            </a:endParaRPr>
          </a:p>
        </p:txBody>
      </p:sp>
      <p:sp>
        <p:nvSpPr>
          <p:cNvPr id="20484" name="Slide Number Placeholder 3"/>
          <p:cNvSpPr>
            <a:spLocks noGrp="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type="none" w="sm" len="sm"/>
                <a:tailEnd type="none" w="sm" len="sm"/>
              </a14:hiddenLine>
            </a:ext>
          </a:extLst>
        </p:spPr>
        <p:txBody>
          <a:bodyPr/>
          <a:lstStyle>
            <a:lvl1pPr defTabSz="942296" eaLnBrk="0" hangingPunct="0">
              <a:defRPr sz="2500">
                <a:solidFill>
                  <a:schemeClr val="tx1"/>
                </a:solidFill>
                <a:latin typeface="Arial" charset="0"/>
                <a:ea typeface="ＭＳ Ｐゴシック" charset="0"/>
                <a:cs typeface="Arial" charset="0"/>
              </a:defRPr>
            </a:lvl1pPr>
            <a:lvl2pPr marL="38619579" indent="-38154088" defTabSz="942296" eaLnBrk="0" hangingPunct="0">
              <a:defRPr sz="2500">
                <a:solidFill>
                  <a:schemeClr val="tx1"/>
                </a:solidFill>
                <a:latin typeface="Arial" charset="0"/>
                <a:ea typeface="Arial" charset="0"/>
                <a:cs typeface="Arial" charset="0"/>
              </a:defRPr>
            </a:lvl2pPr>
            <a:lvl3pPr eaLnBrk="0" hangingPunct="0">
              <a:defRPr sz="2500">
                <a:solidFill>
                  <a:schemeClr val="tx1"/>
                </a:solidFill>
                <a:latin typeface="Arial" charset="0"/>
                <a:ea typeface="Arial" charset="0"/>
                <a:cs typeface="Arial" charset="0"/>
              </a:defRPr>
            </a:lvl3pPr>
            <a:lvl4pPr eaLnBrk="0" hangingPunct="0">
              <a:defRPr sz="2500">
                <a:solidFill>
                  <a:schemeClr val="tx1"/>
                </a:solidFill>
                <a:latin typeface="Arial" charset="0"/>
                <a:ea typeface="Arial" charset="0"/>
                <a:cs typeface="Arial" charset="0"/>
              </a:defRPr>
            </a:lvl4pPr>
            <a:lvl5pPr eaLnBrk="0" hangingPunct="0">
              <a:defRPr sz="2500">
                <a:solidFill>
                  <a:schemeClr val="tx1"/>
                </a:solidFill>
                <a:latin typeface="Arial" charset="0"/>
                <a:ea typeface="Arial" charset="0"/>
                <a:cs typeface="Arial" charset="0"/>
              </a:defRPr>
            </a:lvl5pPr>
            <a:lvl6pPr marL="465491" eaLnBrk="0" fontAlgn="base" hangingPunct="0">
              <a:spcBef>
                <a:spcPct val="0"/>
              </a:spcBef>
              <a:spcAft>
                <a:spcPct val="0"/>
              </a:spcAft>
              <a:defRPr sz="2500">
                <a:solidFill>
                  <a:schemeClr val="tx1"/>
                </a:solidFill>
                <a:latin typeface="Arial" charset="0"/>
                <a:ea typeface="Arial" charset="0"/>
                <a:cs typeface="Arial" charset="0"/>
              </a:defRPr>
            </a:lvl6pPr>
            <a:lvl7pPr marL="930982" eaLnBrk="0" fontAlgn="base" hangingPunct="0">
              <a:spcBef>
                <a:spcPct val="0"/>
              </a:spcBef>
              <a:spcAft>
                <a:spcPct val="0"/>
              </a:spcAft>
              <a:defRPr sz="2500">
                <a:solidFill>
                  <a:schemeClr val="tx1"/>
                </a:solidFill>
                <a:latin typeface="Arial" charset="0"/>
                <a:ea typeface="Arial" charset="0"/>
                <a:cs typeface="Arial" charset="0"/>
              </a:defRPr>
            </a:lvl7pPr>
            <a:lvl8pPr marL="1396473" eaLnBrk="0" fontAlgn="base" hangingPunct="0">
              <a:spcBef>
                <a:spcPct val="0"/>
              </a:spcBef>
              <a:spcAft>
                <a:spcPct val="0"/>
              </a:spcAft>
              <a:defRPr sz="2500">
                <a:solidFill>
                  <a:schemeClr val="tx1"/>
                </a:solidFill>
                <a:latin typeface="Arial" charset="0"/>
                <a:ea typeface="Arial" charset="0"/>
                <a:cs typeface="Arial" charset="0"/>
              </a:defRPr>
            </a:lvl8pPr>
            <a:lvl9pPr marL="1861963" eaLnBrk="0" fontAlgn="base" hangingPunct="0">
              <a:spcBef>
                <a:spcPct val="0"/>
              </a:spcBef>
              <a:spcAft>
                <a:spcPct val="0"/>
              </a:spcAft>
              <a:defRPr sz="2500">
                <a:solidFill>
                  <a:schemeClr val="tx1"/>
                </a:solidFill>
                <a:latin typeface="Arial" charset="0"/>
                <a:ea typeface="Arial" charset="0"/>
                <a:cs typeface="Arial" charset="0"/>
              </a:defRPr>
            </a:lvl9pPr>
          </a:lstStyle>
          <a:p>
            <a:fld id="{1C3A26E0-A7BA-204A-A8AE-E0B9D04CFAC4}" type="slidenum">
              <a:rPr lang="en-US" sz="1200">
                <a:latin typeface="Times New Roman" charset="0"/>
              </a:rPr>
              <a:pPr/>
              <a:t>4</a:t>
            </a:fld>
            <a:endParaRPr lang="en-US" sz="1200"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B9941E4-B2F4-C341-9A83-2032CF4C7228}"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F3E1E6D0-E2C1-4BA4-87BB-01D9E0359B46}" type="datetime1">
              <a:rPr lang="en-US" smtClean="0"/>
              <a:t>1/17/2020</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5</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761FF536-B85F-4DE9-87DE-1D71120BB738}"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smtClean="0"/>
              <a:t>5</a:t>
            </a:r>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dirty="0"/>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BB05118A-B63F-48D7-8D2A-B237A9DEC30F}" type="datetime1">
              <a:rPr lang="en-US" smtClean="0"/>
              <a:t>1/17/2020</a:t>
            </a:fld>
            <a:endParaRPr lang="en-US" dirty="0"/>
          </a:p>
        </p:txBody>
      </p:sp>
      <p:sp>
        <p:nvSpPr>
          <p:cNvPr id="4" name="Footer Placeholder 3"/>
          <p:cNvSpPr>
            <a:spLocks noGrp="1"/>
          </p:cNvSpPr>
          <p:nvPr>
            <p:ph type="ftr" sz="quarter" idx="11"/>
          </p:nvPr>
        </p:nvSpPr>
        <p:spPr/>
        <p:txBody>
          <a:bodyPr/>
          <a:lstStyle/>
          <a:p>
            <a:r>
              <a:rPr lang="en-US" smtClean="0"/>
              <a:t>5</a:t>
            </a:r>
            <a:endParaRPr lang="en-US" dirty="0"/>
          </a:p>
        </p:txBody>
      </p:sp>
      <p:sp>
        <p:nvSpPr>
          <p:cNvPr id="5" name="Slide Number Placeholder 4"/>
          <p:cNvSpPr>
            <a:spLocks noGrp="1"/>
          </p:cNvSpPr>
          <p:nvPr>
            <p:ph type="sldNum" sz="quarter" idx="12"/>
          </p:nvPr>
        </p:nvSpPr>
        <p:spPr/>
        <p:txBody>
          <a:bodyPr/>
          <a:lstStyle/>
          <a:p>
            <a:fld id="{162F1D00-BD13-4404-86B0-79703945A0A7}"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C1E70ABD-0205-4540-AD68-D314416FB4EE}" type="datetime1">
              <a:rPr lang="en-US" smtClean="0"/>
              <a:t>1/17/2020</a:t>
            </a:fld>
            <a:endParaRPr lang="en-US" dirty="0"/>
          </a:p>
        </p:txBody>
      </p:sp>
      <p:sp>
        <p:nvSpPr>
          <p:cNvPr id="3" name="Footer Placeholder 2"/>
          <p:cNvSpPr>
            <a:spLocks noGrp="1"/>
          </p:cNvSpPr>
          <p:nvPr>
            <p:ph type="ftr" sz="quarter" idx="11"/>
          </p:nvPr>
        </p:nvSpPr>
        <p:spPr/>
        <p:txBody>
          <a:bodyPr/>
          <a:lstStyle/>
          <a:p>
            <a:r>
              <a:rPr lang="en-US" smtClean="0"/>
              <a:t>5</a:t>
            </a:r>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165F0827-CC2D-4F55-86B6-1B2EFA456E3F}" type="datetime1">
              <a:rPr lang="en-US" smtClean="0"/>
              <a:t>1/17/2020</a:t>
            </a:fld>
            <a:endParaRPr lang="en-US" dirty="0"/>
          </a:p>
        </p:txBody>
      </p:sp>
      <p:sp>
        <p:nvSpPr>
          <p:cNvPr id="6" name="Footer Placeholder 5"/>
          <p:cNvSpPr>
            <a:spLocks noGrp="1"/>
          </p:cNvSpPr>
          <p:nvPr>
            <p:ph type="ftr" sz="quarter" idx="11"/>
          </p:nvPr>
        </p:nvSpPr>
        <p:spPr>
          <a:xfrm>
            <a:off x="3859305" y="6423585"/>
            <a:ext cx="3316941" cy="365125"/>
          </a:xfrm>
        </p:spPr>
        <p:txBody>
          <a:bodyPr/>
          <a:lstStyle/>
          <a:p>
            <a:r>
              <a:rPr lang="en-US" smtClean="0"/>
              <a:t>5</a:t>
            </a:r>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A789CE22-0515-4C1E-8434-F5E923195C9F}" type="datetime1">
              <a:rPr lang="en-US" smtClean="0"/>
              <a:t>1/17/2020</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r>
              <a:rPr lang="en-US" smtClean="0"/>
              <a:t>5</a:t>
            </a:r>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dirty="0"/>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8CE47F-4BB7-486C-AC2D-C9236C2EFE58}"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smtClean="0"/>
              <a:t>5</a:t>
            </a:r>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dirty="0"/>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FD507C1A-4B56-4339-A835-73F0701DDB0F}" type="datetime1">
              <a:rPr lang="en-US" smtClean="0"/>
              <a:t>1/17/2020</a:t>
            </a:fld>
            <a:endParaRPr lang="en-US" dirty="0"/>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5</a:t>
            </a:r>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Drag picture to placeholder or click icon to add</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F91F84FB-D0DF-4D99-A3C1-DB3B09EB2FD6}" type="datetime1">
              <a:rPr lang="en-US" smtClean="0"/>
              <a:t>1/17/2020</a:t>
            </a:fld>
            <a:endParaRPr lang="en-US" dirty="0"/>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5</a:t>
            </a:r>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Drag picture to placeholder or click icon to add</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Drag picture to placeholder or click icon to add</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EDDD3FCC-8783-4459-9FA7-41AC23145735}" type="datetime1">
              <a:rPr lang="en-US" smtClean="0"/>
              <a:t>1/17/2020</a:t>
            </a:fld>
            <a:endParaRPr lang="en-US" dirty="0"/>
          </a:p>
        </p:txBody>
      </p:sp>
      <p:sp>
        <p:nvSpPr>
          <p:cNvPr id="6" name="Footer Placeholder 5"/>
          <p:cNvSpPr>
            <a:spLocks noGrp="1"/>
          </p:cNvSpPr>
          <p:nvPr>
            <p:ph type="ftr" sz="quarter" idx="11"/>
          </p:nvPr>
        </p:nvSpPr>
        <p:spPr>
          <a:xfrm>
            <a:off x="4191000" y="6423585"/>
            <a:ext cx="3005138" cy="365125"/>
          </a:xfrm>
        </p:spPr>
        <p:txBody>
          <a:bodyPr/>
          <a:lstStyle/>
          <a:p>
            <a:r>
              <a:rPr lang="en-US" smtClean="0"/>
              <a:t>5</a:t>
            </a:r>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dirty="0"/>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Drag picture to placeholder or click icon to add</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Drag picture to placeholder or click icon to add</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D52B1DA-34E9-4FAB-A8FB-51281E895549}"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smtClean="0"/>
              <a:t>5</a:t>
            </a:r>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0730BFF9-BBE7-43C6-8A3A-6F0B45A6A455}"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smtClean="0"/>
              <a:t>5</a:t>
            </a:r>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68A2581-A0CE-4721-874B-4511E4878604}"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smtClean="0"/>
              <a:t>5</a:t>
            </a:r>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dirty="0"/>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4AE26B61-E6DC-4785-94F5-1105C0C646AA}" type="datetime1">
              <a:rPr lang="en-US" smtClean="0"/>
              <a:t>1/17/2020</a:t>
            </a:fld>
            <a:endParaRPr lang="en-US" dirty="0"/>
          </a:p>
        </p:txBody>
      </p:sp>
      <p:sp>
        <p:nvSpPr>
          <p:cNvPr id="5" name="Footer Placeholder 4"/>
          <p:cNvSpPr>
            <a:spLocks noGrp="1"/>
          </p:cNvSpPr>
          <p:nvPr>
            <p:ph type="ftr" sz="quarter" idx="11"/>
          </p:nvPr>
        </p:nvSpPr>
        <p:spPr/>
        <p:txBody>
          <a:bodyPr/>
          <a:lstStyle/>
          <a:p>
            <a:r>
              <a:rPr kumimoji="0" lang="en-US" smtClean="0"/>
              <a:t>5</a:t>
            </a:r>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Tree>
    <p:extLst>
      <p:ext uri="{BB962C8B-B14F-4D97-AF65-F5344CB8AC3E}">
        <p14:creationId xmlns="" xmlns:p14="http://schemas.microsoft.com/office/powerpoint/2010/main" val="38295945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41FBC7A-BFB8-4DDD-8F01-9D123CDCCDA5}" type="datetime1">
              <a:rPr lang="en-US" smtClean="0"/>
              <a:t>1/17/2020</a:t>
            </a:fld>
            <a:endParaRPr lang="en-US" dirty="0"/>
          </a:p>
        </p:txBody>
      </p:sp>
      <p:sp>
        <p:nvSpPr>
          <p:cNvPr id="5" name="Footer Placeholder 4"/>
          <p:cNvSpPr>
            <a:spLocks noGrp="1"/>
          </p:cNvSpPr>
          <p:nvPr>
            <p:ph type="ftr" sz="quarter" idx="11"/>
          </p:nvPr>
        </p:nvSpPr>
        <p:spPr/>
        <p:txBody>
          <a:bodyPr/>
          <a:lstStyle/>
          <a:p>
            <a:r>
              <a:rPr kumimoji="0" lang="en-US" smtClean="0"/>
              <a:t>5</a:t>
            </a:r>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Tree>
    <p:extLst>
      <p:ext uri="{BB962C8B-B14F-4D97-AF65-F5344CB8AC3E}">
        <p14:creationId xmlns="" xmlns:p14="http://schemas.microsoft.com/office/powerpoint/2010/main" val="19716562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lumMod val="60000"/>
                    <a:lumOff val="40000"/>
                  </a:schemeClr>
                </a:solidFill>
              </a:defRPr>
            </a:lvl1pPr>
          </a:lstStyle>
          <a:p>
            <a:r>
              <a:rPr kumimoji="0" lang="en-US"/>
              <a:t>Click to edit Master title style</a:t>
            </a:r>
            <a:endParaRPr kumimoji="0" lang="en-US" dirty="0"/>
          </a:p>
        </p:txBody>
      </p:sp>
      <p:sp>
        <p:nvSpPr>
          <p:cNvPr id="3" name="Content Placeholder 2"/>
          <p:cNvSpPr>
            <a:spLocks noGrp="1"/>
          </p:cNvSpPr>
          <p:nvPr>
            <p:ph idx="1"/>
          </p:nvPr>
        </p:nvSpPr>
        <p:spPr/>
        <p:txBody>
          <a:bodyPr/>
          <a:lstStyle>
            <a:lvl3pPr>
              <a:defRPr>
                <a:solidFill>
                  <a:schemeClr val="accent1">
                    <a:lumMod val="75000"/>
                  </a:schemeClr>
                </a:solidFill>
              </a:defRPr>
            </a:lvl3pPr>
            <a:lvl4pPr>
              <a:defRPr>
                <a:solidFill>
                  <a:schemeClr val="accent2">
                    <a:lumMod val="75000"/>
                  </a:schemeClr>
                </a:solidFill>
              </a:defRPr>
            </a:lvl4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4" name="Date Placeholder 3"/>
          <p:cNvSpPr>
            <a:spLocks noGrp="1"/>
          </p:cNvSpPr>
          <p:nvPr>
            <p:ph type="dt" sz="half" idx="10"/>
          </p:nvPr>
        </p:nvSpPr>
        <p:spPr/>
        <p:txBody>
          <a:bodyPr/>
          <a:lstStyle/>
          <a:p>
            <a:fld id="{31318057-AFEC-469E-AE9B-785466372F92}" type="datetime1">
              <a:rPr lang="en-US" smtClean="0"/>
              <a:t>1/17/2020</a:t>
            </a:fld>
            <a:endParaRPr lang="en-US" dirty="0"/>
          </a:p>
        </p:txBody>
      </p:sp>
      <p:sp>
        <p:nvSpPr>
          <p:cNvPr id="5" name="Footer Placeholder 4"/>
          <p:cNvSpPr>
            <a:spLocks noGrp="1"/>
          </p:cNvSpPr>
          <p:nvPr>
            <p:ph type="ftr" sz="quarter" idx="11"/>
          </p:nvPr>
        </p:nvSpPr>
        <p:spPr/>
        <p:txBody>
          <a:bodyPr/>
          <a:lstStyle/>
          <a:p>
            <a:r>
              <a:rPr kumimoji="0" lang="en-US" smtClean="0"/>
              <a:t>5</a:t>
            </a:r>
            <a:endParaRPr kumimoji="0" lang="en-US" dirty="0"/>
          </a:p>
        </p:txBody>
      </p:sp>
      <p:sp>
        <p:nvSpPr>
          <p:cNvPr id="6" name="Slide Number Placeholder 5"/>
          <p:cNvSpPr>
            <a:spLocks noGrp="1"/>
          </p:cNvSpPr>
          <p:nvPr>
            <p:ph type="sldNum" sz="quarter" idx="12"/>
          </p:nvPr>
        </p:nvSpPr>
        <p:spPr/>
        <p:txBody>
          <a:bodyPr/>
          <a:lstStyle/>
          <a:p>
            <a:fld id="{96652B35-718D-4E28-AFEB-B694A3B357E8}" type="slidenum">
              <a:rPr kumimoji="0" lang="en-US" smtClean="0"/>
              <a:pPr/>
              <a:t>‹#›</a:t>
            </a:fld>
            <a:endParaRPr kumimoji="0" lang="en-US" dirty="0"/>
          </a:p>
        </p:txBody>
      </p:sp>
      <p:sp>
        <p:nvSpPr>
          <p:cNvPr id="12" name="Picture Placeholder 11"/>
          <p:cNvSpPr>
            <a:spLocks noGrp="1" noChangeAspect="1"/>
          </p:cNvSpPr>
          <p:nvPr>
            <p:ph type="pic" sz="quarter" idx="13"/>
          </p:nvPr>
        </p:nvSpPr>
        <p:spPr>
          <a:xfrm>
            <a:off x="6830568"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3" name="Picture Placeholder 11"/>
          <p:cNvSpPr>
            <a:spLocks noGrp="1" noChangeAspect="1"/>
          </p:cNvSpPr>
          <p:nvPr>
            <p:ph type="pic" sz="quarter" idx="14"/>
          </p:nvPr>
        </p:nvSpPr>
        <p:spPr>
          <a:xfrm>
            <a:off x="7991526" y="13716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4" name="Picture Placeholder 11"/>
          <p:cNvSpPr>
            <a:spLocks noGrp="1" noChangeAspect="1"/>
          </p:cNvSpPr>
          <p:nvPr>
            <p:ph type="pic" sz="quarter" idx="15"/>
          </p:nvPr>
        </p:nvSpPr>
        <p:spPr>
          <a:xfrm>
            <a:off x="7991856" y="914400"/>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
        <p:nvSpPr>
          <p:cNvPr id="15" name="Picture Placeholder 11"/>
          <p:cNvSpPr>
            <a:spLocks noGrp="1" noChangeAspect="1"/>
          </p:cNvSpPr>
          <p:nvPr>
            <p:ph type="pic" sz="quarter" idx="16"/>
          </p:nvPr>
        </p:nvSpPr>
        <p:spPr>
          <a:xfrm>
            <a:off x="7991856" y="1719072"/>
            <a:ext cx="1051560" cy="685800"/>
          </a:xfrm>
          <a:prstGeom prst="roundRect">
            <a:avLst/>
          </a:prstGeom>
          <a:ln w="19050">
            <a:solidFill>
              <a:schemeClr val="bg1"/>
            </a:solidFill>
          </a:ln>
          <a:effectLst>
            <a:outerShdw blurRad="63500" sx="102000" sy="102000" algn="ctr" rotWithShape="0">
              <a:srgbClr val="000000">
                <a:alpha val="40000"/>
              </a:srgbClr>
            </a:outerShdw>
          </a:effectLst>
        </p:spPr>
        <p:txBody>
          <a:bodyPr>
            <a:normAutofit/>
          </a:bodyPr>
          <a:lstStyle>
            <a:lvl1pPr>
              <a:defRPr sz="1000"/>
            </a:lvl1pPr>
          </a:lstStyle>
          <a:p>
            <a:r>
              <a:rPr lang="en-US" dirty="0"/>
              <a:t>Click icon to add picture</a:t>
            </a:r>
          </a:p>
        </p:txBody>
      </p:sp>
    </p:spTree>
    <p:extLst>
      <p:ext uri="{BB962C8B-B14F-4D97-AF65-F5344CB8AC3E}">
        <p14:creationId xmlns="" xmlns:p14="http://schemas.microsoft.com/office/powerpoint/2010/main" val="1971656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1579E7B1-9B00-4B82-BBA7-B73C4AF6EE77}" type="datetime1">
              <a:rPr lang="en-US" smtClean="0"/>
              <a:t>1/17/2020</a:t>
            </a:fld>
            <a:endParaRPr lang="en-US" dirty="0"/>
          </a:p>
        </p:txBody>
      </p:sp>
      <p:sp>
        <p:nvSpPr>
          <p:cNvPr id="5" name="Footer Placeholder 4"/>
          <p:cNvSpPr>
            <a:spLocks noGrp="1"/>
          </p:cNvSpPr>
          <p:nvPr>
            <p:ph type="ftr" sz="quarter" idx="11"/>
          </p:nvPr>
        </p:nvSpPr>
        <p:spPr/>
        <p:txBody>
          <a:bodyPr/>
          <a:lstStyle/>
          <a:p>
            <a:r>
              <a:rPr lang="en-US" smtClean="0"/>
              <a:t>5</a:t>
            </a:r>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pPr/>
              <a:t>‹#›</a:t>
            </a:fld>
            <a:endParaRPr lang="en-US" dirty="0"/>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96EA606D-102C-4E5B-8A3D-C0BA8BD8DA30}" type="datetime1">
              <a:rPr lang="en-US" smtClean="0"/>
              <a:t>1/17/2020</a:t>
            </a:fld>
            <a:endParaRPr lang="en-US"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5</a:t>
            </a:r>
            <a:endParaRPr lang="en-US"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Drag picture to placeholder or click icon to add</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Drag picture to placeholder or click icon to add</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18821479-6C27-4369-A003-0F3888F29F48}" type="datetime1">
              <a:rPr lang="en-US" smtClean="0"/>
              <a:t>1/17/2020</a:t>
            </a:fld>
            <a:endParaRPr lang="en-US" dirty="0"/>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5</a:t>
            </a:r>
            <a:endParaRPr lang="en-US" dirty="0"/>
          </a:p>
        </p:txBody>
      </p:sp>
      <p:sp>
        <p:nvSpPr>
          <p:cNvPr id="6" name="Slide Number Placeholder 5"/>
          <p:cNvSpPr>
            <a:spLocks noGrp="1"/>
          </p:cNvSpPr>
          <p:nvPr>
            <p:ph type="sldNum" sz="quarter" idx="12"/>
          </p:nvPr>
        </p:nvSpPr>
        <p:spPr>
          <a:xfrm>
            <a:off x="8305800" y="6248774"/>
            <a:ext cx="554038" cy="365125"/>
          </a:xfrm>
        </p:spPr>
        <p:txBody>
          <a:bodyPr/>
          <a:lstStyle/>
          <a:p>
            <a:fld id="{162F1D00-BD13-4404-86B0-79703945A0A7}" type="slidenum">
              <a:rPr lang="en-US" smtClean="0"/>
              <a:pPr/>
              <a:t>‹#›</a:t>
            </a:fld>
            <a:endParaRPr lang="en-US" dirty="0"/>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9C0F3F31-3196-42F7-B1EE-C5BC912FF3D9}"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smtClean="0"/>
              <a:t>5</a:t>
            </a:r>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9082E3B1-4DE9-4AC5-82BB-C219ED1CF9D9}" type="datetime1">
              <a:rPr lang="en-US" smtClean="0"/>
              <a:t>1/17/2020</a:t>
            </a:fld>
            <a:endParaRPr lang="en-US" dirty="0"/>
          </a:p>
        </p:txBody>
      </p:sp>
      <p:sp>
        <p:nvSpPr>
          <p:cNvPr id="8" name="Footer Placeholder 7"/>
          <p:cNvSpPr>
            <a:spLocks noGrp="1"/>
          </p:cNvSpPr>
          <p:nvPr>
            <p:ph type="ftr" sz="quarter" idx="11"/>
          </p:nvPr>
        </p:nvSpPr>
        <p:spPr/>
        <p:txBody>
          <a:bodyPr/>
          <a:lstStyle/>
          <a:p>
            <a:r>
              <a:rPr lang="en-US" smtClean="0"/>
              <a:t>5</a:t>
            </a:r>
            <a:endParaRPr lang="en-US" dirty="0"/>
          </a:p>
        </p:txBody>
      </p:sp>
      <p:sp>
        <p:nvSpPr>
          <p:cNvPr id="9" name="Slide Number Placeholder 8"/>
          <p:cNvSpPr>
            <a:spLocks noGrp="1"/>
          </p:cNvSpPr>
          <p:nvPr>
            <p:ph type="sldNum" sz="quarter" idx="12"/>
          </p:nvPr>
        </p:nvSpPr>
        <p:spPr/>
        <p:txBody>
          <a:bodyPr/>
          <a:lstStyle/>
          <a:p>
            <a:fld id="{162F1D00-BD13-4404-86B0-79703945A0A7}" type="slidenum">
              <a:rPr lang="en-US" smtClean="0"/>
              <a:pPr/>
              <a:t>‹#›</a:t>
            </a:fld>
            <a:endParaRPr lang="en-US" dirty="0"/>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492D7A68-3951-4CAA-AFE1-21FD2F341880}"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smtClean="0"/>
              <a:t>5</a:t>
            </a:r>
            <a:endParaRPr lang="en-US"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162F1D00-BD13-4404-86B0-79703945A0A7}"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DE206578-2DA4-47AA-AAE6-F3C95D27A80F}" type="datetime1">
              <a:rPr lang="en-US" smtClean="0"/>
              <a:t>1/17/2020</a:t>
            </a:fld>
            <a:endParaRPr lang="en-US" dirty="0"/>
          </a:p>
        </p:txBody>
      </p:sp>
      <p:sp>
        <p:nvSpPr>
          <p:cNvPr id="6" name="Footer Placeholder 5"/>
          <p:cNvSpPr>
            <a:spLocks noGrp="1"/>
          </p:cNvSpPr>
          <p:nvPr>
            <p:ph type="ftr" sz="quarter" idx="11"/>
          </p:nvPr>
        </p:nvSpPr>
        <p:spPr/>
        <p:txBody>
          <a:bodyPr/>
          <a:lstStyle/>
          <a:p>
            <a:r>
              <a:rPr lang="en-US" smtClean="0"/>
              <a:t>5</a:t>
            </a:r>
            <a:endParaRPr lang="en-US" dirty="0"/>
          </a:p>
        </p:txBody>
      </p:sp>
      <p:sp>
        <p:nvSpPr>
          <p:cNvPr id="7" name="Slide Number Placeholder 6"/>
          <p:cNvSpPr>
            <a:spLocks noGrp="1"/>
          </p:cNvSpPr>
          <p:nvPr>
            <p:ph type="sldNum" sz="quarter" idx="12"/>
          </p:nvPr>
        </p:nvSpPr>
        <p:spPr/>
        <p:txBody>
          <a:bodyPr/>
          <a:lstStyle/>
          <a:p>
            <a:fld id="{162F1D00-BD13-4404-86B0-79703945A0A7}" type="slidenum">
              <a:rPr lang="en-US" smtClean="0"/>
              <a:pPr/>
              <a:t>‹#›</a:t>
            </a:fld>
            <a:endParaRPr lang="en-US" dirty="0"/>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80CE3488-6EAD-4319-BB65-D3FDEC9E14BC}" type="datetime1">
              <a:rPr lang="en-US" smtClean="0"/>
              <a:t>1/17/2020</a:t>
            </a:fld>
            <a:endParaRPr lang="en-US" dirty="0"/>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5</a:t>
            </a:r>
            <a:endParaRPr lang="en-US"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162F1D00-BD13-4404-86B0-79703945A0A7}"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www.asalh.org/" TargetMode="External"/><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10.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5.xml"/><Relationship Id="rId1" Type="http://schemas.openxmlformats.org/officeDocument/2006/relationships/slideLayout" Target="../slideLayouts/slideLayout10.xml"/><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12.jpe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asalh.org/members/branch-directory/" TargetMode="Externa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hyperlink" Target="https://asalh.org/members/branch-directory/" TargetMode="External"/><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a:solidFill>
                  <a:schemeClr val="accent5"/>
                </a:solidFill>
              </a:rPr>
              <a:t>ASALH</a:t>
            </a:r>
            <a:br>
              <a:rPr lang="en-US" dirty="0">
                <a:solidFill>
                  <a:schemeClr val="accent5"/>
                </a:solidFill>
              </a:rPr>
            </a:br>
            <a:r>
              <a:rPr lang="en-US" sz="1400" dirty="0">
                <a:solidFill>
                  <a:schemeClr val="accent5"/>
                </a:solidFill>
              </a:rPr>
              <a:t>Association for the Study of </a:t>
            </a:r>
            <a:br>
              <a:rPr lang="en-US" sz="1400" dirty="0">
                <a:solidFill>
                  <a:schemeClr val="accent5"/>
                </a:solidFill>
              </a:rPr>
            </a:br>
            <a:r>
              <a:rPr lang="en-US" sz="1400" dirty="0">
                <a:solidFill>
                  <a:schemeClr val="accent5"/>
                </a:solidFill>
              </a:rPr>
              <a:t>African American Life and History</a:t>
            </a:r>
          </a:p>
        </p:txBody>
      </p:sp>
      <p:sp>
        <p:nvSpPr>
          <p:cNvPr id="3" name="Subtitle 2"/>
          <p:cNvSpPr>
            <a:spLocks noGrp="1"/>
          </p:cNvSpPr>
          <p:nvPr>
            <p:ph type="subTitle" idx="1"/>
          </p:nvPr>
        </p:nvSpPr>
        <p:spPr/>
        <p:txBody>
          <a:bodyPr/>
          <a:lstStyle/>
          <a:p>
            <a:r>
              <a:rPr lang="en-US" dirty="0"/>
              <a:t>“The Founders of Black History Month”</a:t>
            </a:r>
          </a:p>
        </p:txBody>
      </p:sp>
      <p:pic>
        <p:nvPicPr>
          <p:cNvPr id="4" name="Picture 3" descr="Scan 4.jpe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439653" y="352257"/>
            <a:ext cx="3954547" cy="6048543"/>
          </a:xfrm>
          <a:prstGeom prst="rect">
            <a:avLst/>
          </a:prstGeom>
        </p:spPr>
      </p:pic>
    </p:spTree>
    <p:extLst>
      <p:ext uri="{BB962C8B-B14F-4D97-AF65-F5344CB8AC3E}">
        <p14:creationId xmlns="" xmlns:p14="http://schemas.microsoft.com/office/powerpoint/2010/main" val="17565276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169404" y="687918"/>
            <a:ext cx="4487764" cy="1439332"/>
          </a:xfrm>
        </p:spPr>
        <p:txBody>
          <a:bodyPr>
            <a:normAutofit/>
          </a:bodyPr>
          <a:lstStyle/>
          <a:p>
            <a:r>
              <a:rPr lang="en-US" b="1" dirty="0"/>
              <a:t>Q. When </a:t>
            </a:r>
            <a:r>
              <a:rPr lang="en-US" b="1" dirty="0" smtClean="0"/>
              <a:t>did </a:t>
            </a:r>
            <a:r>
              <a:rPr lang="en-US" b="1" dirty="0"/>
              <a:t>NPS </a:t>
            </a:r>
            <a:r>
              <a:rPr lang="en-US" b="1" dirty="0" smtClean="0"/>
              <a:t>open the home?</a:t>
            </a:r>
            <a:r>
              <a:rPr lang="en-US" dirty="0"/>
              <a:t/>
            </a:r>
            <a:br>
              <a:rPr lang="en-US" dirty="0"/>
            </a:br>
            <a:endParaRPr lang="en-US" dirty="0"/>
          </a:p>
        </p:txBody>
      </p:sp>
      <p:pic>
        <p:nvPicPr>
          <p:cNvPr id="11" name="Picture Placeholder 10" descr="Scan 13.jpeg"/>
          <p:cNvPicPr>
            <a:picLocks noGrp="1" noChangeAspect="1"/>
          </p:cNvPicPr>
          <p:nvPr>
            <p:ph type="pic" idx="1"/>
          </p:nvPr>
        </p:nvPicPr>
        <p:blipFill>
          <a:blip r:embed="rId3" cstate="email">
            <a:extLst>
              <a:ext uri="{28A0092B-C50C-407E-A947-70E740481C1C}">
                <a14:useLocalDpi xmlns="" xmlns:a14="http://schemas.microsoft.com/office/drawing/2010/main" val="0"/>
              </a:ext>
            </a:extLst>
          </a:blip>
          <a:srcRect t="-8467" b="-8467"/>
          <a:stretch>
            <a:fillRect/>
          </a:stretch>
        </p:blipFill>
        <p:spPr/>
      </p:pic>
      <p:sp>
        <p:nvSpPr>
          <p:cNvPr id="10" name="Text Placeholder 9"/>
          <p:cNvSpPr>
            <a:spLocks noGrp="1"/>
          </p:cNvSpPr>
          <p:nvPr>
            <p:ph type="body" sz="half" idx="2"/>
          </p:nvPr>
        </p:nvSpPr>
        <p:spPr>
          <a:xfrm>
            <a:off x="4169403" y="1767418"/>
            <a:ext cx="4868764" cy="4806420"/>
          </a:xfrm>
        </p:spPr>
        <p:txBody>
          <a:bodyPr>
            <a:normAutofit fontScale="62500" lnSpcReduction="20000"/>
          </a:bodyPr>
          <a:lstStyle/>
          <a:p>
            <a:r>
              <a:rPr lang="en-US" sz="3200" dirty="0" smtClean="0">
                <a:solidFill>
                  <a:schemeClr val="accent6">
                    <a:lumMod val="60000"/>
                    <a:lumOff val="40000"/>
                  </a:schemeClr>
                </a:solidFill>
              </a:rPr>
              <a:t>The home opened for a Special Preview in February 2017.  NPS oversees the restoration of  the home at 1538 and additional buildings 1540 &amp; 1542, that make up the Historic Site.  Planning involved:</a:t>
            </a:r>
          </a:p>
          <a:p>
            <a:pPr marL="457200" indent="-457200">
              <a:buFont typeface="Arial"/>
              <a:buChar char="•"/>
            </a:pPr>
            <a:endParaRPr lang="en-US" sz="3200" dirty="0" smtClean="0">
              <a:solidFill>
                <a:schemeClr val="accent6">
                  <a:lumMod val="60000"/>
                  <a:lumOff val="40000"/>
                </a:schemeClr>
              </a:solidFill>
            </a:endParaRPr>
          </a:p>
          <a:p>
            <a:pPr marL="457200" indent="-457200"/>
            <a:r>
              <a:rPr lang="en-US" sz="3200" dirty="0" smtClean="0">
                <a:solidFill>
                  <a:schemeClr val="accent6">
                    <a:lumMod val="60000"/>
                    <a:lumOff val="40000"/>
                  </a:schemeClr>
                </a:solidFill>
              </a:rPr>
              <a:t>1. Historic Resource Study; </a:t>
            </a:r>
          </a:p>
          <a:p>
            <a:pPr marL="457200" indent="-457200"/>
            <a:r>
              <a:rPr lang="en-US" sz="3200" dirty="0" smtClean="0">
                <a:solidFill>
                  <a:schemeClr val="accent6">
                    <a:lumMod val="60000"/>
                    <a:lumOff val="40000"/>
                  </a:schemeClr>
                </a:solidFill>
              </a:rPr>
              <a:t>2. Historic Structures Report;  </a:t>
            </a:r>
          </a:p>
          <a:p>
            <a:pPr marL="457200" indent="-457200"/>
            <a:r>
              <a:rPr lang="en-US" sz="3200" dirty="0" smtClean="0">
                <a:solidFill>
                  <a:schemeClr val="accent6">
                    <a:lumMod val="60000"/>
                    <a:lumOff val="40000"/>
                  </a:schemeClr>
                </a:solidFill>
              </a:rPr>
              <a:t>3. A General Management Plan.</a:t>
            </a:r>
          </a:p>
          <a:p>
            <a:pPr marL="457200" indent="-457200"/>
            <a:endParaRPr lang="en-US" sz="3200" dirty="0" smtClean="0">
              <a:solidFill>
                <a:schemeClr val="accent6">
                  <a:lumMod val="60000"/>
                  <a:lumOff val="40000"/>
                </a:schemeClr>
              </a:solidFill>
            </a:endParaRPr>
          </a:p>
          <a:p>
            <a:pPr marL="457200" indent="-457200"/>
            <a:r>
              <a:rPr lang="en-US" sz="3200" dirty="0" smtClean="0">
                <a:solidFill>
                  <a:schemeClr val="accent6">
                    <a:lumMod val="60000"/>
                    <a:lumOff val="40000"/>
                  </a:schemeClr>
                </a:solidFill>
              </a:rPr>
              <a:t>NPS uses these planning documents to determine the methods of restoration, interpretive  themes and visitor facilities.  Members of the public also provided input in the designs.</a:t>
            </a:r>
          </a:p>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pPr/>
              <a:t>10</a:t>
            </a:fld>
            <a:endParaRPr lang="en-US" dirty="0"/>
          </a:p>
        </p:txBody>
      </p:sp>
    </p:spTree>
    <p:extLst>
      <p:ext uri="{BB962C8B-B14F-4D97-AF65-F5344CB8AC3E}">
        <p14:creationId xmlns="" xmlns:p14="http://schemas.microsoft.com/office/powerpoint/2010/main" val="22370807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108264"/>
          </a:xfrm>
        </p:spPr>
        <p:txBody>
          <a:bodyPr/>
          <a:lstStyle/>
          <a:p>
            <a:pPr algn="ctr"/>
            <a:r>
              <a:rPr lang="en-US" dirty="0" smtClean="0"/>
              <a:t>Woodson Home Committee</a:t>
            </a:r>
            <a:br>
              <a:rPr lang="en-US" dirty="0" smtClean="0"/>
            </a:br>
            <a:r>
              <a:rPr lang="en-US" dirty="0" smtClean="0"/>
              <a:t>Chair, Dr. Bettye J. Gardner  </a:t>
            </a:r>
            <a:br>
              <a:rPr lang="en-US" dirty="0" smtClean="0"/>
            </a:br>
            <a:r>
              <a:rPr lang="en-US" sz="2000" dirty="0" smtClean="0"/>
              <a:t>This committee serves as a partner with NPS in the interpretation and programs for the historic site.</a:t>
            </a:r>
            <a:br>
              <a:rPr lang="en-US" sz="2000" dirty="0" smtClean="0"/>
            </a:br>
            <a:endParaRPr lang="en-US" sz="2000" dirty="0"/>
          </a:p>
        </p:txBody>
      </p:sp>
      <p:sp>
        <p:nvSpPr>
          <p:cNvPr id="3" name="Content Placeholder 2"/>
          <p:cNvSpPr>
            <a:spLocks noGrp="1"/>
          </p:cNvSpPr>
          <p:nvPr>
            <p:ph sz="half" idx="1"/>
          </p:nvPr>
        </p:nvSpPr>
        <p:spPr>
          <a:xfrm>
            <a:off x="498518" y="2335237"/>
            <a:ext cx="3657600" cy="4318780"/>
          </a:xfrm>
        </p:spPr>
        <p:txBody>
          <a:bodyPr>
            <a:normAutofit lnSpcReduction="10000"/>
          </a:bodyPr>
          <a:lstStyle/>
          <a:p>
            <a:r>
              <a:rPr lang="en-US" dirty="0" smtClean="0"/>
              <a:t>Barbara Spencer Dunn, Co-Chair</a:t>
            </a:r>
          </a:p>
          <a:p>
            <a:r>
              <a:rPr lang="en-US" dirty="0" smtClean="0"/>
              <a:t>Dorothy F. Bailey</a:t>
            </a:r>
          </a:p>
          <a:p>
            <a:r>
              <a:rPr lang="en-US" dirty="0" smtClean="0"/>
              <a:t>Thomas Battle</a:t>
            </a:r>
          </a:p>
          <a:p>
            <a:r>
              <a:rPr lang="en-US" dirty="0" smtClean="0"/>
              <a:t>Elizabeth Clark-Lewis </a:t>
            </a:r>
          </a:p>
          <a:p>
            <a:r>
              <a:rPr lang="en-US" dirty="0" err="1" smtClean="0"/>
              <a:t>Pero</a:t>
            </a:r>
            <a:r>
              <a:rPr lang="en-US" dirty="0" smtClean="0"/>
              <a:t> </a:t>
            </a:r>
            <a:r>
              <a:rPr lang="en-US" dirty="0" err="1" smtClean="0"/>
              <a:t>Dagbovie</a:t>
            </a:r>
            <a:endParaRPr lang="en-US" dirty="0" smtClean="0"/>
          </a:p>
          <a:p>
            <a:r>
              <a:rPr lang="en-US" dirty="0" smtClean="0"/>
              <a:t>John E. Fleming</a:t>
            </a:r>
          </a:p>
          <a:p>
            <a:r>
              <a:rPr lang="en-US" dirty="0" smtClean="0"/>
              <a:t> Cheryl Gooch</a:t>
            </a:r>
          </a:p>
          <a:p>
            <a:r>
              <a:rPr lang="en-US" dirty="0" smtClean="0"/>
              <a:t>Jim C. Harper</a:t>
            </a:r>
          </a:p>
          <a:p>
            <a:endParaRPr lang="en-US" sz="1600" dirty="0"/>
          </a:p>
        </p:txBody>
      </p:sp>
      <p:sp>
        <p:nvSpPr>
          <p:cNvPr id="4" name="Content Placeholder 3"/>
          <p:cNvSpPr>
            <a:spLocks noGrp="1"/>
          </p:cNvSpPr>
          <p:nvPr>
            <p:ph sz="half" idx="2"/>
          </p:nvPr>
        </p:nvSpPr>
        <p:spPr>
          <a:xfrm>
            <a:off x="4156118" y="2335236"/>
            <a:ext cx="4762799" cy="4522763"/>
          </a:xfrm>
        </p:spPr>
        <p:txBody>
          <a:bodyPr>
            <a:noAutofit/>
          </a:bodyPr>
          <a:lstStyle/>
          <a:p>
            <a:r>
              <a:rPr lang="en-US" sz="1700" dirty="0" smtClean="0"/>
              <a:t>Cheryl </a:t>
            </a:r>
            <a:r>
              <a:rPr lang="en-US" sz="1700" dirty="0" err="1" smtClean="0"/>
              <a:t>Laroche</a:t>
            </a:r>
            <a:r>
              <a:rPr lang="en-US" sz="1700" dirty="0" smtClean="0"/>
              <a:t> </a:t>
            </a:r>
          </a:p>
          <a:p>
            <a:r>
              <a:rPr lang="en-US" sz="1700" dirty="0" err="1" smtClean="0"/>
              <a:t>Renada</a:t>
            </a:r>
            <a:r>
              <a:rPr lang="en-US" sz="1700" dirty="0" smtClean="0"/>
              <a:t> Johnson </a:t>
            </a:r>
          </a:p>
          <a:p>
            <a:r>
              <a:rPr lang="en-US" sz="1700" dirty="0" smtClean="0"/>
              <a:t>Lopez Matthews </a:t>
            </a:r>
          </a:p>
          <a:p>
            <a:r>
              <a:rPr lang="en-US" sz="1700" dirty="0" smtClean="0"/>
              <a:t>June Patton </a:t>
            </a:r>
          </a:p>
          <a:p>
            <a:r>
              <a:rPr lang="en-US" sz="1700" dirty="0" smtClean="0"/>
              <a:t>Tiffany </a:t>
            </a:r>
            <a:r>
              <a:rPr lang="en-US" sz="1700" dirty="0" err="1" smtClean="0"/>
              <a:t>Spriggs</a:t>
            </a:r>
            <a:r>
              <a:rPr lang="en-US" sz="1700" dirty="0" smtClean="0"/>
              <a:t> </a:t>
            </a:r>
          </a:p>
          <a:p>
            <a:r>
              <a:rPr lang="en-US" sz="1700" dirty="0" smtClean="0"/>
              <a:t>Ex-Officio:  Evelyn Brooks Higginbotham,</a:t>
            </a:r>
          </a:p>
          <a:p>
            <a:pPr lvl="5">
              <a:buNone/>
            </a:pPr>
            <a:r>
              <a:rPr lang="en-US" sz="1700" dirty="0" smtClean="0"/>
              <a:t>     President</a:t>
            </a:r>
          </a:p>
          <a:p>
            <a:pPr lvl="5">
              <a:buNone/>
            </a:pPr>
            <a:r>
              <a:rPr lang="en-US" sz="1700" dirty="0" smtClean="0"/>
              <a:t>	 Sylvia Y. Cyrus, Executive Director</a:t>
            </a:r>
          </a:p>
        </p:txBody>
      </p:sp>
      <p:sp>
        <p:nvSpPr>
          <p:cNvPr id="6" name="Slide Number Placeholder 5"/>
          <p:cNvSpPr>
            <a:spLocks noGrp="1"/>
          </p:cNvSpPr>
          <p:nvPr>
            <p:ph type="sldNum" sz="quarter" idx="12"/>
          </p:nvPr>
        </p:nvSpPr>
        <p:spPr/>
        <p:txBody>
          <a:bodyPr/>
          <a:lstStyle/>
          <a:p>
            <a:fld id="{162F1D00-BD13-4404-86B0-79703945A0A7}" type="slidenum">
              <a:rPr lang="en-US" smtClean="0"/>
              <a:pPr/>
              <a:t>11</a:t>
            </a:fld>
            <a:endParaRPr lang="en-US" dirty="0"/>
          </a:p>
        </p:txBody>
      </p:sp>
      <p:pic>
        <p:nvPicPr>
          <p:cNvPr id="7" name="Picture 6" descr="C:\Users\Barbara\Downloads\bgardner (2).jpg"/>
          <p:cNvPicPr/>
          <p:nvPr/>
        </p:nvPicPr>
        <p:blipFill>
          <a:blip r:embed="rId3" cstate="print"/>
          <a:srcRect/>
          <a:stretch>
            <a:fillRect/>
          </a:stretch>
        </p:blipFill>
        <p:spPr bwMode="auto">
          <a:xfrm>
            <a:off x="7216726" y="331323"/>
            <a:ext cx="1089074" cy="16100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0"/>
            <a:ext cx="7556313" cy="897775"/>
          </a:xfrm>
        </p:spPr>
        <p:txBody>
          <a:bodyPr/>
          <a:lstStyle/>
          <a:p>
            <a:pPr algn="ct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National Heritage Sites Research Committee</a:t>
            </a:r>
            <a:br>
              <a:rPr lang="en-US" sz="2800" dirty="0" smtClean="0"/>
            </a:br>
            <a:r>
              <a:rPr lang="en-US" sz="2800" dirty="0" smtClean="0"/>
              <a:t> </a:t>
            </a:r>
            <a:r>
              <a:rPr lang="en-US" sz="2100" dirty="0" smtClean="0"/>
              <a:t>Barbara Spencer Dunn and Bettye J. Gardner, Co-Chairs</a:t>
            </a:r>
            <a:endParaRPr lang="en-US" sz="2100" dirty="0"/>
          </a:p>
        </p:txBody>
      </p:sp>
      <p:sp>
        <p:nvSpPr>
          <p:cNvPr id="3" name="Content Placeholder 2"/>
          <p:cNvSpPr>
            <a:spLocks noGrp="1"/>
          </p:cNvSpPr>
          <p:nvPr>
            <p:ph idx="1"/>
          </p:nvPr>
        </p:nvSpPr>
        <p:spPr>
          <a:xfrm>
            <a:off x="498474" y="2261062"/>
            <a:ext cx="7556313" cy="4364821"/>
          </a:xfrm>
        </p:spPr>
        <p:txBody>
          <a:bodyPr numCol="2">
            <a:normAutofit/>
          </a:bodyPr>
          <a:lstStyle/>
          <a:p>
            <a:r>
              <a:rPr lang="en-US" dirty="0" smtClean="0"/>
              <a:t>Elizabeth Clark-Lewis</a:t>
            </a:r>
          </a:p>
          <a:p>
            <a:r>
              <a:rPr lang="en-US" dirty="0" smtClean="0"/>
              <a:t>Vincent Deforest</a:t>
            </a:r>
          </a:p>
          <a:p>
            <a:r>
              <a:rPr lang="en-US" dirty="0" smtClean="0"/>
              <a:t>John W.  Franklin</a:t>
            </a:r>
          </a:p>
          <a:p>
            <a:r>
              <a:rPr lang="en-US" dirty="0" smtClean="0"/>
              <a:t>Jarvis Ray Givens</a:t>
            </a:r>
          </a:p>
          <a:p>
            <a:r>
              <a:rPr lang="en-US" dirty="0" smtClean="0"/>
              <a:t>Cheryl Renee Gooch</a:t>
            </a:r>
          </a:p>
          <a:p>
            <a:r>
              <a:rPr lang="en-US" dirty="0" smtClean="0"/>
              <a:t>Dale Glenwood Green </a:t>
            </a:r>
          </a:p>
          <a:p>
            <a:r>
              <a:rPr lang="en-US" dirty="0" smtClean="0"/>
              <a:t>Sharon Harley</a:t>
            </a:r>
          </a:p>
          <a:p>
            <a:r>
              <a:rPr lang="en-US" dirty="0" smtClean="0"/>
              <a:t>Jim C.  Harper</a:t>
            </a:r>
          </a:p>
          <a:p>
            <a:r>
              <a:rPr lang="en-US" dirty="0" smtClean="0"/>
              <a:t>Robert L.  Harris</a:t>
            </a:r>
          </a:p>
          <a:p>
            <a:r>
              <a:rPr lang="en-US" dirty="0" smtClean="0"/>
              <a:t>Ida E. Jones</a:t>
            </a:r>
          </a:p>
          <a:p>
            <a:r>
              <a:rPr lang="en-US" dirty="0" smtClean="0"/>
              <a:t> Lionel  Kimble</a:t>
            </a:r>
          </a:p>
          <a:p>
            <a:r>
              <a:rPr lang="en-US" dirty="0" smtClean="0"/>
              <a:t>Lopez </a:t>
            </a:r>
            <a:r>
              <a:rPr lang="en-US" dirty="0" err="1" smtClean="0"/>
              <a:t>Denoble</a:t>
            </a:r>
            <a:r>
              <a:rPr lang="en-US" dirty="0" smtClean="0"/>
              <a:t> Matthews</a:t>
            </a:r>
          </a:p>
          <a:p>
            <a:r>
              <a:rPr lang="en-US" dirty="0" smtClean="0"/>
              <a:t> Edna Greene Medford</a:t>
            </a:r>
          </a:p>
          <a:p>
            <a:r>
              <a:rPr lang="en-US" dirty="0" smtClean="0"/>
              <a:t> Janet Sims-Wood</a:t>
            </a:r>
          </a:p>
          <a:p>
            <a:r>
              <a:rPr lang="en-US" dirty="0" smtClean="0"/>
              <a:t> Gabrielle </a:t>
            </a:r>
            <a:r>
              <a:rPr lang="en-US" dirty="0" err="1" smtClean="0"/>
              <a:t>Tayac</a:t>
            </a:r>
            <a:endParaRPr lang="en-US" dirty="0" smtClean="0"/>
          </a:p>
          <a:p>
            <a:r>
              <a:rPr lang="en-US" dirty="0" smtClean="0"/>
              <a:t> </a:t>
            </a:r>
            <a:r>
              <a:rPr lang="en-US" dirty="0" err="1" smtClean="0"/>
              <a:t>Francille</a:t>
            </a:r>
            <a:r>
              <a:rPr lang="en-US" dirty="0" smtClean="0"/>
              <a:t> Wilson</a:t>
            </a:r>
            <a:endParaRPr lang="en-US" dirty="0"/>
          </a:p>
        </p:txBody>
      </p:sp>
      <p:sp>
        <p:nvSpPr>
          <p:cNvPr id="4" name="Slide Number Placeholder 3"/>
          <p:cNvSpPr>
            <a:spLocks noGrp="1"/>
          </p:cNvSpPr>
          <p:nvPr>
            <p:ph type="sldNum" sz="quarter" idx="12"/>
          </p:nvPr>
        </p:nvSpPr>
        <p:spPr/>
        <p:txBody>
          <a:bodyPr/>
          <a:lstStyle/>
          <a:p>
            <a:fld id="{162F1D00-BD13-4404-86B0-79703945A0A7}" type="slidenum">
              <a:rPr lang="en-US" smtClean="0"/>
              <a:pPr/>
              <a:t>12</a:t>
            </a:fld>
            <a:endParaRPr lang="en-US" dirty="0"/>
          </a:p>
        </p:txBody>
      </p:sp>
      <p:sp>
        <p:nvSpPr>
          <p:cNvPr id="5" name="Text Placeholder 4"/>
          <p:cNvSpPr>
            <a:spLocks noGrp="1"/>
          </p:cNvSpPr>
          <p:nvPr>
            <p:ph type="body" sz="half" idx="2"/>
          </p:nvPr>
        </p:nvSpPr>
        <p:spPr>
          <a:xfrm>
            <a:off x="498518" y="897775"/>
            <a:ext cx="7558960" cy="1006478"/>
          </a:xfrm>
        </p:spPr>
        <p:txBody>
          <a:bodyPr/>
          <a:lstStyle/>
          <a:p>
            <a:r>
              <a:rPr lang="en-US" sz="2000" dirty="0" smtClean="0">
                <a:solidFill>
                  <a:schemeClr val="bg1"/>
                </a:solidFill>
              </a:rPr>
              <a:t>This committee oversees the work of the Master Cooperative Agreement with NPS to include, but not limited to, selection of Principal Investigators and Peer Reviewers for all NPS and CESU Task Agreements.</a:t>
            </a:r>
            <a:endParaRPr lang="en-US" sz="20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4294967295"/>
          </p:nvPr>
        </p:nvSpPr>
        <p:spPr>
          <a:xfrm>
            <a:off x="338667" y="2624667"/>
            <a:ext cx="8314147" cy="2391834"/>
          </a:xfrm>
        </p:spPr>
        <p:txBody>
          <a:bodyPr lIns="182562" tIns="46038" rIns="182562" bIns="46038">
            <a:normAutofit fontScale="92500"/>
          </a:bodyPr>
          <a:lstStyle/>
          <a:p>
            <a:pPr eaLnBrk="1" hangingPunct="1">
              <a:lnSpc>
                <a:spcPct val="90000"/>
              </a:lnSpc>
            </a:pPr>
            <a:r>
              <a:rPr lang="en-US" sz="3600" b="1" dirty="0">
                <a:solidFill>
                  <a:schemeClr val="bg1"/>
                </a:solidFill>
                <a:latin typeface="Book Antiqua" charset="0"/>
              </a:rPr>
              <a:t>ASALH’s Woodson Home Committee works with the National Park Service to interpret exhibits and the design of the Woodson Home Historic Site on </a:t>
            </a:r>
            <a:r>
              <a:rPr lang="en-US" sz="3600" b="1" dirty="0" smtClean="0">
                <a:solidFill>
                  <a:schemeClr val="bg1"/>
                </a:solidFill>
                <a:latin typeface="Book Antiqua" charset="0"/>
              </a:rPr>
              <a:t>9th </a:t>
            </a:r>
            <a:r>
              <a:rPr lang="en-US" sz="3600" b="1" dirty="0">
                <a:solidFill>
                  <a:schemeClr val="bg1"/>
                </a:solidFill>
                <a:latin typeface="Book Antiqua" charset="0"/>
              </a:rPr>
              <a:t>Street, NW in Washington, </a:t>
            </a:r>
            <a:r>
              <a:rPr lang="en-US" sz="3600" b="1" dirty="0" smtClean="0">
                <a:solidFill>
                  <a:schemeClr val="bg1"/>
                </a:solidFill>
                <a:latin typeface="Book Antiqua" charset="0"/>
              </a:rPr>
              <a:t>DC.</a:t>
            </a:r>
            <a:endParaRPr lang="en-US" sz="3600" b="1" dirty="0">
              <a:solidFill>
                <a:schemeClr val="bg1"/>
              </a:solidFill>
              <a:latin typeface="Book Antiqua" charset="0"/>
            </a:endParaRPr>
          </a:p>
        </p:txBody>
      </p:sp>
      <p:sp>
        <p:nvSpPr>
          <p:cNvPr id="17412" name="Rectangle 6"/>
          <p:cNvSpPr>
            <a:spLocks noChangeArrowheads="1"/>
          </p:cNvSpPr>
          <p:nvPr/>
        </p:nvSpPr>
        <p:spPr bwMode="auto">
          <a:xfrm>
            <a:off x="238151" y="260350"/>
            <a:ext cx="7660519" cy="861774"/>
          </a:xfrm>
          <a:prstGeom prst="rect">
            <a:avLst/>
          </a:prstGeom>
          <a:noFill/>
          <a:ln w="12700">
            <a:noFill/>
            <a:miter lim="800000"/>
            <a:headEnd type="none" w="sm" len="sm"/>
            <a:tailEnd type="none" w="sm" len="sm"/>
          </a:ln>
        </p:spPr>
        <p:txBody>
          <a:bodyPr wrap="square">
            <a:spAutoFit/>
          </a:bodyPr>
          <a:lstStyle/>
          <a:p>
            <a:pPr algn="ctr"/>
            <a:r>
              <a:rPr lang="en-US" sz="5000" b="1" dirty="0">
                <a:solidFill>
                  <a:srgbClr val="FFCC00"/>
                </a:solidFill>
                <a:effectLst>
                  <a:outerShdw blurRad="38100" dist="38100" dir="2700000" algn="tl">
                    <a:srgbClr val="FFFFFF"/>
                  </a:outerShdw>
                </a:effectLst>
                <a:latin typeface="Times New Roman"/>
                <a:cs typeface="Times New Roman"/>
              </a:rPr>
              <a:t>ASALH ACTIVITIES</a:t>
            </a:r>
          </a:p>
        </p:txBody>
      </p:sp>
      <p:pic>
        <p:nvPicPr>
          <p:cNvPr id="2" name="Picture 1" descr="nps_color_logo-103x136.jp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3586374" y="5016501"/>
            <a:ext cx="1308100" cy="1481666"/>
          </a:xfrm>
          <a:prstGeom prst="rect">
            <a:avLst/>
          </a:prstGeom>
        </p:spPr>
      </p:pic>
      <p:pic>
        <p:nvPicPr>
          <p:cNvPr id="3" name="Picture 2" descr="69338.pn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586374" y="1346491"/>
            <a:ext cx="995151" cy="1278176"/>
          </a:xfrm>
          <a:prstGeom prst="rect">
            <a:avLst/>
          </a:prstGeom>
        </p:spPr>
      </p:pic>
      <p:sp>
        <p:nvSpPr>
          <p:cNvPr id="7" name="Slide Number Placeholder 6"/>
          <p:cNvSpPr>
            <a:spLocks noGrp="1"/>
          </p:cNvSpPr>
          <p:nvPr>
            <p:ph type="sldNum" sz="quarter" idx="12"/>
          </p:nvPr>
        </p:nvSpPr>
        <p:spPr/>
        <p:txBody>
          <a:bodyPr/>
          <a:lstStyle/>
          <a:p>
            <a:fld id="{162F1D00-BD13-4404-86B0-79703945A0A7}" type="slidenum">
              <a:rPr lang="en-US" smtClean="0"/>
              <a:pPr/>
              <a:t>13</a:t>
            </a:fld>
            <a:endParaRPr lang="en-US" dirty="0"/>
          </a:p>
        </p:txBody>
      </p:sp>
    </p:spTree>
    <p:extLst>
      <p:ext uri="{BB962C8B-B14F-4D97-AF65-F5344CB8AC3E}">
        <p14:creationId xmlns="" xmlns:p14="http://schemas.microsoft.com/office/powerpoint/2010/main" val="10523069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body" idx="4294967295"/>
          </p:nvPr>
        </p:nvSpPr>
        <p:spPr>
          <a:xfrm>
            <a:off x="2011680" y="2391508"/>
            <a:ext cx="6273483" cy="1122479"/>
          </a:xfrm>
        </p:spPr>
        <p:txBody>
          <a:bodyPr lIns="182562" tIns="46038" rIns="182562" bIns="46038">
            <a:normAutofit/>
          </a:bodyPr>
          <a:lstStyle/>
          <a:p>
            <a:pPr marL="176213">
              <a:lnSpc>
                <a:spcPct val="80000"/>
              </a:lnSpc>
              <a:spcBef>
                <a:spcPct val="20000"/>
              </a:spcBef>
              <a:buClr>
                <a:srgbClr val="F9F9F9"/>
              </a:buClr>
              <a:buSzPct val="65000"/>
              <a:buNone/>
              <a:defRPr/>
            </a:pPr>
            <a:r>
              <a:rPr lang="en-US" sz="2800" dirty="0" smtClean="0">
                <a:latin typeface="Times New Roman"/>
                <a:cs typeface="Times New Roman"/>
              </a:rPr>
              <a:t>Mrs. Barbara Spencer Dunn </a:t>
            </a:r>
          </a:p>
          <a:p>
            <a:pPr marL="176213">
              <a:lnSpc>
                <a:spcPct val="80000"/>
              </a:lnSpc>
              <a:spcBef>
                <a:spcPct val="20000"/>
              </a:spcBef>
              <a:buClr>
                <a:srgbClr val="F9F9F9"/>
              </a:buClr>
              <a:buSzPct val="65000"/>
              <a:buNone/>
              <a:defRPr/>
            </a:pPr>
            <a:r>
              <a:rPr lang="en-US" sz="2800" dirty="0" smtClean="0">
                <a:latin typeface="Times New Roman"/>
                <a:cs typeface="Times New Roman"/>
              </a:rPr>
              <a:t>Vice President for Membership</a:t>
            </a:r>
            <a:endParaRPr lang="en-US" sz="2800" dirty="0">
              <a:latin typeface="Times New Roman"/>
              <a:cs typeface="Times New Roman"/>
            </a:endParaRPr>
          </a:p>
        </p:txBody>
      </p:sp>
      <p:sp>
        <p:nvSpPr>
          <p:cNvPr id="25604" name="Text Box 7"/>
          <p:cNvSpPr txBox="1">
            <a:spLocks noChangeArrowheads="1"/>
          </p:cNvSpPr>
          <p:nvPr/>
        </p:nvSpPr>
        <p:spPr bwMode="auto">
          <a:xfrm>
            <a:off x="503239" y="0"/>
            <a:ext cx="76137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sz="3600" dirty="0">
                <a:solidFill>
                  <a:srgbClr val="FFCC00"/>
                </a:solidFill>
                <a:latin typeface="Times New Roman"/>
                <a:cs typeface="Times New Roman"/>
              </a:rPr>
              <a:t>Who</a:t>
            </a:r>
            <a:r>
              <a:rPr lang="ja-JP" altLang="en-US" sz="3600" dirty="0">
                <a:solidFill>
                  <a:srgbClr val="FFCC00"/>
                </a:solidFill>
                <a:latin typeface="Times New Roman"/>
                <a:cs typeface="Times New Roman"/>
              </a:rPr>
              <a:t>’</a:t>
            </a:r>
            <a:r>
              <a:rPr lang="en-US" sz="3600" dirty="0">
                <a:solidFill>
                  <a:srgbClr val="FFCC00"/>
                </a:solidFill>
                <a:latin typeface="Times New Roman"/>
                <a:cs typeface="Times New Roman"/>
              </a:rPr>
              <a:t>s Who on the ASALH Team</a:t>
            </a:r>
            <a:r>
              <a:rPr lang="en-US" sz="3600" dirty="0">
                <a:solidFill>
                  <a:srgbClr val="FFFF66"/>
                </a:solidFill>
                <a:latin typeface="Times New Roman"/>
                <a:cs typeface="Times New Roman"/>
              </a:rPr>
              <a:t>:</a:t>
            </a:r>
          </a:p>
        </p:txBody>
      </p:sp>
      <p:sp>
        <p:nvSpPr>
          <p:cNvPr id="18438" name="Rectangle 3"/>
          <p:cNvSpPr>
            <a:spLocks noChangeArrowheads="1"/>
          </p:cNvSpPr>
          <p:nvPr/>
        </p:nvSpPr>
        <p:spPr bwMode="auto">
          <a:xfrm>
            <a:off x="2194560" y="3770019"/>
            <a:ext cx="6306503" cy="872319"/>
          </a:xfrm>
          <a:prstGeom prst="rect">
            <a:avLst/>
          </a:prstGeom>
          <a:noFill/>
          <a:ln w="9525">
            <a:noFill/>
            <a:miter lim="800000"/>
            <a:headEnd/>
            <a:tailEnd/>
          </a:ln>
        </p:spPr>
        <p:txBody>
          <a:bodyPr lIns="182562" tIns="46038" rIns="182562" bIns="46038"/>
          <a:lstStyle/>
          <a:p>
            <a:pPr marL="176213">
              <a:lnSpc>
                <a:spcPct val="80000"/>
              </a:lnSpc>
              <a:spcBef>
                <a:spcPct val="20000"/>
              </a:spcBef>
              <a:buClr>
                <a:srgbClr val="F9F9F9"/>
              </a:buClr>
              <a:buSzPct val="65000"/>
              <a:buFont typeface="Wingdings" pitchFamily="2" charset="2"/>
              <a:buNone/>
              <a:defRPr/>
            </a:pPr>
            <a:endParaRPr lang="en-US" sz="2800" dirty="0">
              <a:latin typeface="Times New Roman"/>
              <a:ea typeface="+mn-ea"/>
              <a:cs typeface="Times New Roman"/>
            </a:endParaRPr>
          </a:p>
        </p:txBody>
      </p:sp>
      <p:pic>
        <p:nvPicPr>
          <p:cNvPr id="25606" name="Picture 12" descr="SYC"/>
          <p:cNvPicPr>
            <a:picLocks noChangeAspect="1" noChangeArrowheads="1"/>
          </p:cNvPicPr>
          <p:nvPr/>
        </p:nvPicPr>
        <p:blipFill>
          <a:blip r:embed="rId3" cstate="screen">
            <a:extLst>
              <a:ext uri="{28A0092B-C50C-407E-A947-70E740481C1C}">
                <a14:useLocalDpi xmlns="" xmlns:a14="http://schemas.microsoft.com/office/drawing/2010/main"/>
              </a:ext>
            </a:extLst>
          </a:blip>
          <a:srcRect/>
          <a:stretch>
            <a:fillRect/>
          </a:stretch>
        </p:blipFill>
        <p:spPr bwMode="auto">
          <a:xfrm>
            <a:off x="503241" y="5095876"/>
            <a:ext cx="1128612" cy="14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8" name="TextBox 6"/>
          <p:cNvSpPr txBox="1">
            <a:spLocks noChangeArrowheads="1"/>
          </p:cNvSpPr>
          <p:nvPr/>
        </p:nvSpPr>
        <p:spPr bwMode="auto">
          <a:xfrm>
            <a:off x="2194560" y="806669"/>
            <a:ext cx="592241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dirty="0">
                <a:latin typeface="Times New Roman"/>
                <a:cs typeface="Times New Roman"/>
              </a:rPr>
              <a:t>Dr. Evelyn Brooks </a:t>
            </a:r>
            <a:r>
              <a:rPr lang="en-US" sz="2800" dirty="0" smtClean="0">
                <a:latin typeface="Times New Roman"/>
                <a:cs typeface="Times New Roman"/>
              </a:rPr>
              <a:t>Higginbotham </a:t>
            </a:r>
            <a:r>
              <a:rPr lang="en-US" sz="2800" dirty="0">
                <a:latin typeface="Times New Roman"/>
                <a:cs typeface="Times New Roman"/>
              </a:rPr>
              <a:t>ASALH National President</a:t>
            </a:r>
          </a:p>
        </p:txBody>
      </p:sp>
      <p:pic>
        <p:nvPicPr>
          <p:cNvPr id="3" name="Picture 2" descr="69338.pn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7652245" y="5337400"/>
            <a:ext cx="929459" cy="1193800"/>
          </a:xfrm>
          <a:prstGeom prst="rect">
            <a:avLst/>
          </a:prstGeom>
        </p:spPr>
      </p:pic>
      <p:sp>
        <p:nvSpPr>
          <p:cNvPr id="34818" name="AutoShape 2" descr="This Week at YSU, March 14, 2016 | YSU News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This Week at YSU, March 14, 2016 | YSU News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This Week at YSU, March 14, 2016 | YSU News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4" name="AutoShape 8" descr="This Week at YSU, March 14, 2016 | YSU News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25" name="Picture 9"/>
          <p:cNvPicPr>
            <a:picLocks noChangeAspect="1" noChangeArrowheads="1"/>
          </p:cNvPicPr>
          <p:nvPr/>
        </p:nvPicPr>
        <p:blipFill>
          <a:blip r:embed="rId5" cstate="print"/>
          <a:srcRect/>
          <a:stretch>
            <a:fillRect/>
          </a:stretch>
        </p:blipFill>
        <p:spPr bwMode="auto">
          <a:xfrm>
            <a:off x="460375" y="2178106"/>
            <a:ext cx="1297425" cy="1335881"/>
          </a:xfrm>
          <a:prstGeom prst="rect">
            <a:avLst/>
          </a:prstGeom>
          <a:noFill/>
          <a:ln w="9525">
            <a:noFill/>
            <a:miter lim="800000"/>
            <a:headEnd/>
            <a:tailEnd/>
          </a:ln>
          <a:effectLst/>
        </p:spPr>
      </p:pic>
      <p:sp>
        <p:nvSpPr>
          <p:cNvPr id="34827" name="AutoShape 11" descr="http://www.thehistorymakers.org/sites/default/files/Higginbotham_Evelyn_w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9" name="AutoShape 13" descr="http://www.thehistorymakers.org/sites/default/files/Higginbotham_Evelyn_w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31" name="AutoShape 15" descr="Evelyn Brooks Higginbotham | Harvard University | Histo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33" name="AutoShape 17" descr="Evelyn Brooks Higginbotham | Harvard University | Histo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35" name="AutoShape 19" descr="Evelyn Brooks Higginbotham | Harvard University | Histo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4836" name="Picture 20"/>
          <p:cNvPicPr>
            <a:picLocks noChangeAspect="1" noChangeArrowheads="1"/>
          </p:cNvPicPr>
          <p:nvPr/>
        </p:nvPicPr>
        <p:blipFill>
          <a:blip r:embed="rId6" cstate="print"/>
          <a:srcRect/>
          <a:stretch>
            <a:fillRect/>
          </a:stretch>
        </p:blipFill>
        <p:spPr bwMode="auto">
          <a:xfrm>
            <a:off x="503239" y="646331"/>
            <a:ext cx="1128613" cy="1371437"/>
          </a:xfrm>
          <a:prstGeom prst="rect">
            <a:avLst/>
          </a:prstGeom>
          <a:noFill/>
          <a:ln w="9525">
            <a:noFill/>
            <a:miter lim="800000"/>
            <a:headEnd/>
            <a:tailEnd/>
          </a:ln>
          <a:effectLst/>
        </p:spPr>
      </p:pic>
      <p:pic>
        <p:nvPicPr>
          <p:cNvPr id="1026" name="Picture 2" descr="H:\lionelkimblephoto.jpg"/>
          <p:cNvPicPr>
            <a:picLocks noChangeAspect="1" noChangeArrowheads="1"/>
          </p:cNvPicPr>
          <p:nvPr/>
        </p:nvPicPr>
        <p:blipFill>
          <a:blip r:embed="rId7" cstate="print"/>
          <a:srcRect/>
          <a:stretch>
            <a:fillRect/>
          </a:stretch>
        </p:blipFill>
        <p:spPr bwMode="auto">
          <a:xfrm>
            <a:off x="503241" y="3584631"/>
            <a:ext cx="1128612" cy="1371437"/>
          </a:xfrm>
          <a:prstGeom prst="rect">
            <a:avLst/>
          </a:prstGeom>
          <a:noFill/>
        </p:spPr>
      </p:pic>
      <p:sp>
        <p:nvSpPr>
          <p:cNvPr id="26" name="Rectangle 25"/>
          <p:cNvSpPr/>
          <p:nvPr/>
        </p:nvSpPr>
        <p:spPr>
          <a:xfrm>
            <a:off x="2194560" y="3770019"/>
            <a:ext cx="5312041" cy="954107"/>
          </a:xfrm>
          <a:prstGeom prst="rect">
            <a:avLst/>
          </a:prstGeom>
        </p:spPr>
        <p:txBody>
          <a:bodyPr wrap="square">
            <a:spAutoFit/>
          </a:bodyPr>
          <a:lstStyle/>
          <a:p>
            <a:r>
              <a:rPr lang="en-US" sz="2800" dirty="0" smtClean="0">
                <a:latin typeface="Times New Roman"/>
                <a:cs typeface="Times New Roman"/>
              </a:rPr>
              <a:t>Dr. Lionel Kimble</a:t>
            </a:r>
          </a:p>
          <a:p>
            <a:r>
              <a:rPr lang="en-US" sz="2800" dirty="0" smtClean="0">
                <a:latin typeface="Times New Roman"/>
                <a:cs typeface="Times New Roman"/>
              </a:rPr>
              <a:t>Vice President for Programs</a:t>
            </a:r>
          </a:p>
        </p:txBody>
      </p:sp>
      <p:sp>
        <p:nvSpPr>
          <p:cNvPr id="28" name="Rectangle 27"/>
          <p:cNvSpPr/>
          <p:nvPr/>
        </p:nvSpPr>
        <p:spPr>
          <a:xfrm>
            <a:off x="2011679" y="5497257"/>
            <a:ext cx="5494921" cy="806375"/>
          </a:xfrm>
          <a:prstGeom prst="rect">
            <a:avLst/>
          </a:prstGeom>
        </p:spPr>
        <p:txBody>
          <a:bodyPr wrap="square">
            <a:spAutoFit/>
          </a:bodyPr>
          <a:lstStyle/>
          <a:p>
            <a:pPr marL="176213">
              <a:lnSpc>
                <a:spcPct val="80000"/>
              </a:lnSpc>
              <a:spcBef>
                <a:spcPct val="20000"/>
              </a:spcBef>
              <a:buClr>
                <a:srgbClr val="F9F9F9"/>
              </a:buClr>
              <a:buSzPct val="65000"/>
              <a:buNone/>
              <a:defRPr/>
            </a:pPr>
            <a:r>
              <a:rPr lang="en-US" sz="2800" dirty="0" smtClean="0">
                <a:latin typeface="Times New Roman"/>
                <a:cs typeface="Times New Roman"/>
              </a:rPr>
              <a:t>Ms. Sylvia Y. Cyrus, </a:t>
            </a:r>
            <a:r>
              <a:rPr lang="en-US" sz="2000" dirty="0" smtClean="0">
                <a:latin typeface="Times New Roman"/>
                <a:cs typeface="Times New Roman"/>
              </a:rPr>
              <a:t>Executive Director</a:t>
            </a:r>
          </a:p>
          <a:p>
            <a:pPr marL="176213">
              <a:lnSpc>
                <a:spcPct val="80000"/>
              </a:lnSpc>
              <a:spcBef>
                <a:spcPct val="20000"/>
              </a:spcBef>
              <a:buClr>
                <a:srgbClr val="F9F9F9"/>
              </a:buClr>
              <a:buSzPct val="65000"/>
              <a:buNone/>
              <a:defRPr/>
            </a:pPr>
            <a:r>
              <a:rPr lang="en-US" sz="2400" dirty="0" smtClean="0">
                <a:latin typeface="Times New Roman"/>
                <a:cs typeface="Times New Roman"/>
              </a:rPr>
              <a:t>Managing Director ASALH Publications</a:t>
            </a:r>
            <a:endParaRPr lang="en-US" sz="2400" dirty="0">
              <a:latin typeface="Times New Roman"/>
              <a:cs typeface="Times New Roman"/>
            </a:endParaRPr>
          </a:p>
        </p:txBody>
      </p:sp>
      <p:sp>
        <p:nvSpPr>
          <p:cNvPr id="23" name="Slide Number Placeholder 22"/>
          <p:cNvSpPr>
            <a:spLocks noGrp="1"/>
          </p:cNvSpPr>
          <p:nvPr>
            <p:ph type="sldNum" sz="quarter" idx="12"/>
          </p:nvPr>
        </p:nvSpPr>
        <p:spPr/>
        <p:txBody>
          <a:bodyPr/>
          <a:lstStyle/>
          <a:p>
            <a:fld id="{162F1D00-BD13-4404-86B0-79703945A0A7}" type="slidenum">
              <a:rPr lang="en-US" smtClean="0"/>
              <a:pPr/>
              <a:t>14</a:t>
            </a:fld>
            <a:endParaRPr lang="en-US" dirty="0"/>
          </a:p>
        </p:txBody>
      </p:sp>
    </p:spTree>
    <p:extLst>
      <p:ext uri="{BB962C8B-B14F-4D97-AF65-F5344CB8AC3E}">
        <p14:creationId xmlns="" xmlns:p14="http://schemas.microsoft.com/office/powerpoint/2010/main" val="25050552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0"/>
            <a:ext cx="8229600" cy="1066800"/>
          </a:xfrm>
        </p:spPr>
        <p:txBody>
          <a:bodyPr/>
          <a:lstStyle/>
          <a:p>
            <a:pPr algn="ctr"/>
            <a:r>
              <a:rPr lang="en-US" b="1" dirty="0" smtClean="0">
                <a:solidFill>
                  <a:schemeClr val="bg1"/>
                </a:solidFill>
              </a:rPr>
              <a:t>ASALH Headquarters Team</a:t>
            </a:r>
            <a:endParaRPr lang="en-US" b="1" dirty="0">
              <a:solidFill>
                <a:schemeClr val="bg1"/>
              </a:solidFill>
            </a:endParaRPr>
          </a:p>
        </p:txBody>
      </p:sp>
      <p:sp>
        <p:nvSpPr>
          <p:cNvPr id="9" name="Content Placeholder 8"/>
          <p:cNvSpPr>
            <a:spLocks noGrp="1"/>
          </p:cNvSpPr>
          <p:nvPr>
            <p:ph idx="1"/>
          </p:nvPr>
        </p:nvSpPr>
        <p:spPr>
          <a:xfrm>
            <a:off x="457200" y="868947"/>
            <a:ext cx="8305800" cy="5360737"/>
          </a:xfrm>
        </p:spPr>
        <p:txBody>
          <a:bodyPr>
            <a:normAutofit/>
          </a:bodyPr>
          <a:lstStyle/>
          <a:p>
            <a:r>
              <a:rPr lang="en-US" sz="2800" dirty="0">
                <a:solidFill>
                  <a:schemeClr val="bg1"/>
                </a:solidFill>
              </a:rPr>
              <a:t>Sylvia Cyrus 		Executive Director</a:t>
            </a:r>
          </a:p>
          <a:p>
            <a:r>
              <a:rPr lang="en-US" sz="2800" dirty="0" smtClean="0">
                <a:solidFill>
                  <a:schemeClr val="bg1"/>
                </a:solidFill>
              </a:rPr>
              <a:t>Crystal Boswell </a:t>
            </a:r>
            <a:r>
              <a:rPr lang="en-US" sz="2800" dirty="0">
                <a:solidFill>
                  <a:schemeClr val="bg1"/>
                </a:solidFill>
              </a:rPr>
              <a:t>	</a:t>
            </a:r>
            <a:r>
              <a:rPr lang="en-US" sz="2800" dirty="0" smtClean="0">
                <a:solidFill>
                  <a:schemeClr val="bg1"/>
                </a:solidFill>
              </a:rPr>
              <a:t>Operations Manager </a:t>
            </a:r>
          </a:p>
          <a:p>
            <a:r>
              <a:rPr lang="en-US" sz="2800" dirty="0" smtClean="0">
                <a:solidFill>
                  <a:schemeClr val="bg1"/>
                </a:solidFill>
              </a:rPr>
              <a:t>Rachelle </a:t>
            </a:r>
            <a:r>
              <a:rPr lang="en-US" sz="2800" dirty="0" err="1" smtClean="0">
                <a:solidFill>
                  <a:schemeClr val="bg1"/>
                </a:solidFill>
              </a:rPr>
              <a:t>Eloizin</a:t>
            </a:r>
            <a:r>
              <a:rPr lang="en-US" sz="2800" dirty="0" smtClean="0">
                <a:solidFill>
                  <a:schemeClr val="bg1"/>
                </a:solidFill>
              </a:rPr>
              <a:t>	Asst. to the Executive 					Director</a:t>
            </a:r>
            <a:endParaRPr lang="en-US" sz="2800" dirty="0">
              <a:solidFill>
                <a:schemeClr val="bg1"/>
              </a:solidFill>
            </a:endParaRPr>
          </a:p>
          <a:p>
            <a:r>
              <a:rPr lang="en-US" sz="2800" dirty="0" smtClean="0">
                <a:solidFill>
                  <a:schemeClr val="bg1"/>
                </a:solidFill>
              </a:rPr>
              <a:t>Kay Phillips		Project Manager, NPS &amp; 				CESU Task Agreements</a:t>
            </a:r>
            <a:endParaRPr lang="en-US" sz="2800" dirty="0">
              <a:solidFill>
                <a:schemeClr val="bg1"/>
              </a:solidFill>
            </a:endParaRPr>
          </a:p>
          <a:p>
            <a:r>
              <a:rPr lang="en-US" sz="2800" dirty="0" smtClean="0">
                <a:solidFill>
                  <a:schemeClr val="bg1"/>
                </a:solidFill>
              </a:rPr>
              <a:t>Tina McIntyre</a:t>
            </a:r>
            <a:r>
              <a:rPr lang="en-US" sz="2800" dirty="0">
                <a:solidFill>
                  <a:schemeClr val="bg1"/>
                </a:solidFill>
              </a:rPr>
              <a:t>	</a:t>
            </a:r>
            <a:r>
              <a:rPr lang="en-US" sz="2800" dirty="0" smtClean="0">
                <a:solidFill>
                  <a:schemeClr val="bg1"/>
                </a:solidFill>
              </a:rPr>
              <a:t>	Finance Manager</a:t>
            </a:r>
          </a:p>
          <a:p>
            <a:endParaRPr lang="en-US" sz="2800" dirty="0">
              <a:solidFill>
                <a:schemeClr val="bg1"/>
              </a:solidFill>
            </a:endParaRPr>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a:t>15</a:t>
            </a:fld>
            <a:endParaRPr kumimoji="0" lang="en-US" dirty="0"/>
          </a:p>
        </p:txBody>
      </p:sp>
    </p:spTree>
    <p:extLst>
      <p:ext uri="{BB962C8B-B14F-4D97-AF65-F5344CB8AC3E}">
        <p14:creationId xmlns="" xmlns:p14="http://schemas.microsoft.com/office/powerpoint/2010/main" val="2382161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730250"/>
            <a:ext cx="4800600" cy="804333"/>
          </a:xfrm>
        </p:spPr>
        <p:txBody>
          <a:bodyPr>
            <a:noAutofit/>
          </a:bodyPr>
          <a:lstStyle/>
          <a:p>
            <a:r>
              <a:rPr lang="en-US" sz="4800" b="1" dirty="0">
                <a:solidFill>
                  <a:srgbClr val="FFCC00"/>
                </a:solidFill>
                <a:effectLst>
                  <a:outerShdw blurRad="38100" dist="38100" dir="2700000" algn="tl">
                    <a:srgbClr val="FFFFFF"/>
                  </a:outerShdw>
                </a:effectLst>
                <a:latin typeface="Lucida Sans" charset="0"/>
              </a:rPr>
              <a:t/>
            </a:r>
            <a:br>
              <a:rPr lang="en-US" sz="4800" b="1" dirty="0">
                <a:solidFill>
                  <a:srgbClr val="FFCC00"/>
                </a:solidFill>
                <a:effectLst>
                  <a:outerShdw blurRad="38100" dist="38100" dir="2700000" algn="tl">
                    <a:srgbClr val="FFFFFF"/>
                  </a:outerShdw>
                </a:effectLst>
                <a:latin typeface="Lucida Sans" charset="0"/>
              </a:rPr>
            </a:br>
            <a:r>
              <a:rPr lang="en-US" sz="4800" b="1" dirty="0">
                <a:solidFill>
                  <a:srgbClr val="FFCC00"/>
                </a:solidFill>
                <a:effectLst>
                  <a:outerShdw blurRad="38100" dist="38100" dir="2700000" algn="tl">
                    <a:srgbClr val="FFFFFF"/>
                  </a:outerShdw>
                </a:effectLst>
                <a:latin typeface="Lucida Sans" charset="0"/>
              </a:rPr>
              <a:t/>
            </a:r>
            <a:br>
              <a:rPr lang="en-US" sz="4800" b="1" dirty="0">
                <a:solidFill>
                  <a:srgbClr val="FFCC00"/>
                </a:solidFill>
                <a:effectLst>
                  <a:outerShdw blurRad="38100" dist="38100" dir="2700000" algn="tl">
                    <a:srgbClr val="FFFFFF"/>
                  </a:outerShdw>
                </a:effectLst>
                <a:latin typeface="Lucida Sans" charset="0"/>
              </a:rPr>
            </a:br>
            <a:r>
              <a:rPr lang="en-US" sz="4800" b="1" dirty="0">
                <a:solidFill>
                  <a:srgbClr val="FFCC00"/>
                </a:solidFill>
                <a:effectLst>
                  <a:outerShdw blurRad="38100" dist="38100" dir="2700000" algn="tl">
                    <a:srgbClr val="FFFFFF"/>
                  </a:outerShdw>
                </a:effectLst>
                <a:latin typeface="Lucida Sans" charset="0"/>
              </a:rPr>
              <a:t/>
            </a:r>
            <a:br>
              <a:rPr lang="en-US" sz="4800" b="1" dirty="0">
                <a:solidFill>
                  <a:srgbClr val="FFCC00"/>
                </a:solidFill>
                <a:effectLst>
                  <a:outerShdw blurRad="38100" dist="38100" dir="2700000" algn="tl">
                    <a:srgbClr val="FFFFFF"/>
                  </a:outerShdw>
                </a:effectLst>
                <a:latin typeface="Lucida Sans" charset="0"/>
              </a:rPr>
            </a:br>
            <a:r>
              <a:rPr lang="en-US" sz="4800" b="1" dirty="0">
                <a:solidFill>
                  <a:srgbClr val="FFCC00"/>
                </a:solidFill>
                <a:effectLst>
                  <a:outerShdw blurRad="38100" dist="38100" dir="2700000" algn="tl">
                    <a:srgbClr val="FFFFFF"/>
                  </a:outerShdw>
                </a:effectLst>
                <a:latin typeface="Lucida Sans" charset="0"/>
              </a:rPr>
              <a:t/>
            </a:r>
            <a:br>
              <a:rPr lang="en-US" sz="4800" b="1" dirty="0">
                <a:solidFill>
                  <a:srgbClr val="FFCC00"/>
                </a:solidFill>
                <a:effectLst>
                  <a:outerShdw blurRad="38100" dist="38100" dir="2700000" algn="tl">
                    <a:srgbClr val="FFFFFF"/>
                  </a:outerShdw>
                </a:effectLst>
                <a:latin typeface="Lucida Sans" charset="0"/>
              </a:rPr>
            </a:br>
            <a:r>
              <a:rPr lang="en-US" sz="4800" b="1" dirty="0">
                <a:solidFill>
                  <a:srgbClr val="FFCC00"/>
                </a:solidFill>
                <a:effectLst>
                  <a:outerShdw blurRad="38100" dist="38100" dir="2700000" algn="tl">
                    <a:srgbClr val="FFFFFF"/>
                  </a:outerShdw>
                </a:effectLst>
                <a:latin typeface="Lucida Sans" charset="0"/>
              </a:rPr>
              <a:t/>
            </a:r>
            <a:br>
              <a:rPr lang="en-US" sz="4800" b="1" dirty="0">
                <a:solidFill>
                  <a:srgbClr val="FFCC00"/>
                </a:solidFill>
                <a:effectLst>
                  <a:outerShdw blurRad="38100" dist="38100" dir="2700000" algn="tl">
                    <a:srgbClr val="FFFFFF"/>
                  </a:outerShdw>
                </a:effectLst>
                <a:latin typeface="Lucida Sans" charset="0"/>
              </a:rPr>
            </a:br>
            <a:r>
              <a:rPr lang="en-US" sz="4800" b="1" dirty="0">
                <a:solidFill>
                  <a:srgbClr val="FFCC00"/>
                </a:solidFill>
                <a:effectLst>
                  <a:outerShdw blurRad="38100" dist="38100" dir="2700000" algn="tl">
                    <a:srgbClr val="FFFFFF"/>
                  </a:outerShdw>
                </a:effectLst>
                <a:latin typeface="Lucida Sans" charset="0"/>
              </a:rPr>
              <a:t/>
            </a:r>
            <a:br>
              <a:rPr lang="en-US" sz="4800" b="1" dirty="0">
                <a:solidFill>
                  <a:srgbClr val="FFCC00"/>
                </a:solidFill>
                <a:effectLst>
                  <a:outerShdw blurRad="38100" dist="38100" dir="2700000" algn="tl">
                    <a:srgbClr val="FFFFFF"/>
                  </a:outerShdw>
                </a:effectLst>
                <a:latin typeface="Lucida Sans" charset="0"/>
              </a:rPr>
            </a:br>
            <a:r>
              <a:rPr lang="en-US" sz="3600" b="1" dirty="0">
                <a:solidFill>
                  <a:schemeClr val="bg1"/>
                </a:solidFill>
                <a:effectLst>
                  <a:outerShdw blurRad="38100" dist="38100" dir="2700000" algn="tl">
                    <a:srgbClr val="FFFFFF"/>
                  </a:outerShdw>
                </a:effectLst>
                <a:latin typeface="Times New Roman"/>
                <a:cs typeface="Times New Roman"/>
              </a:rPr>
              <a:t>ASALH ACTIVITIES </a:t>
            </a:r>
            <a:endParaRPr lang="en-US" sz="3600" dirty="0">
              <a:solidFill>
                <a:schemeClr val="bg1"/>
              </a:solidFill>
              <a:latin typeface="Times New Roman"/>
              <a:cs typeface="Times New Roman"/>
            </a:endParaRPr>
          </a:p>
        </p:txBody>
      </p:sp>
      <p:sp>
        <p:nvSpPr>
          <p:cNvPr id="23554" name="Rectangle 3"/>
          <p:cNvSpPr>
            <a:spLocks noGrp="1" noChangeArrowheads="1"/>
          </p:cNvSpPr>
          <p:nvPr>
            <p:ph type="body" sz="half" idx="2"/>
          </p:nvPr>
        </p:nvSpPr>
        <p:spPr>
          <a:xfrm>
            <a:off x="4000500" y="1619250"/>
            <a:ext cx="4652314" cy="3676651"/>
          </a:xfrm>
        </p:spPr>
        <p:txBody>
          <a:bodyPr lIns="182562" tIns="46038" rIns="182562" bIns="46038">
            <a:normAutofit fontScale="92500" lnSpcReduction="20000"/>
          </a:bodyPr>
          <a:lstStyle/>
          <a:p>
            <a:pPr>
              <a:lnSpc>
                <a:spcPct val="90000"/>
              </a:lnSpc>
            </a:pPr>
            <a:r>
              <a:rPr lang="en-US" sz="2400" b="1" dirty="0">
                <a:solidFill>
                  <a:schemeClr val="bg1"/>
                </a:solidFill>
                <a:latin typeface="Times New Roman"/>
                <a:cs typeface="Times New Roman"/>
              </a:rPr>
              <a:t>ASALH </a:t>
            </a:r>
            <a:r>
              <a:rPr lang="en-US" sz="2400" b="1" dirty="0" smtClean="0">
                <a:solidFill>
                  <a:schemeClr val="bg1"/>
                </a:solidFill>
                <a:latin typeface="Times New Roman"/>
                <a:cs typeface="Times New Roman"/>
              </a:rPr>
              <a:t>establishes </a:t>
            </a:r>
            <a:r>
              <a:rPr lang="en-US" sz="2400" b="1" dirty="0">
                <a:solidFill>
                  <a:schemeClr val="bg1"/>
                </a:solidFill>
                <a:latin typeface="Times New Roman"/>
                <a:cs typeface="Times New Roman"/>
              </a:rPr>
              <a:t>the annual </a:t>
            </a:r>
            <a:r>
              <a:rPr lang="en-US" sz="2400" b="1" dirty="0" smtClean="0">
                <a:solidFill>
                  <a:schemeClr val="bg1"/>
                </a:solidFill>
                <a:latin typeface="Times New Roman"/>
                <a:cs typeface="Times New Roman"/>
              </a:rPr>
              <a:t>Black History theme, which </a:t>
            </a:r>
            <a:r>
              <a:rPr lang="en-US" sz="2400" b="1" dirty="0">
                <a:solidFill>
                  <a:schemeClr val="bg1"/>
                </a:solidFill>
                <a:latin typeface="Times New Roman"/>
                <a:cs typeface="Times New Roman"/>
              </a:rPr>
              <a:t>is announced during </a:t>
            </a:r>
            <a:r>
              <a:rPr lang="en-US" sz="2400" b="1" dirty="0" smtClean="0">
                <a:solidFill>
                  <a:schemeClr val="bg1"/>
                </a:solidFill>
                <a:latin typeface="Times New Roman"/>
                <a:cs typeface="Times New Roman"/>
              </a:rPr>
              <a:t>the month of February each year. </a:t>
            </a:r>
            <a:endParaRPr lang="en-US" sz="2400" b="1" dirty="0">
              <a:solidFill>
                <a:schemeClr val="bg1"/>
              </a:solidFill>
              <a:latin typeface="Times New Roman"/>
              <a:cs typeface="Times New Roman"/>
            </a:endParaRPr>
          </a:p>
          <a:p>
            <a:pPr>
              <a:lnSpc>
                <a:spcPct val="90000"/>
              </a:lnSpc>
            </a:pPr>
            <a:endParaRPr lang="en-US" sz="2400" b="1" dirty="0">
              <a:solidFill>
                <a:schemeClr val="accent6">
                  <a:lumMod val="60000"/>
                  <a:lumOff val="40000"/>
                </a:schemeClr>
              </a:solidFill>
              <a:latin typeface="Book Antiqua" charset="0"/>
            </a:endParaRPr>
          </a:p>
          <a:p>
            <a:pPr>
              <a:lnSpc>
                <a:spcPct val="90000"/>
              </a:lnSpc>
            </a:pPr>
            <a:r>
              <a:rPr lang="en-US" sz="2400" b="1" dirty="0">
                <a:solidFill>
                  <a:schemeClr val="bg1"/>
                </a:solidFill>
                <a:latin typeface="Book Antiqua" charset="0"/>
              </a:rPr>
              <a:t>The President of the United States issues a proclamation recognizing the Black History Theme ASALH establishes each </a:t>
            </a:r>
            <a:r>
              <a:rPr lang="en-US" sz="2400" b="1" dirty="0" smtClean="0">
                <a:solidFill>
                  <a:schemeClr val="bg1"/>
                </a:solidFill>
                <a:latin typeface="Book Antiqua" charset="0"/>
              </a:rPr>
              <a:t>year.</a:t>
            </a:r>
            <a:endParaRPr lang="en-US" sz="2400" b="1" dirty="0">
              <a:solidFill>
                <a:schemeClr val="bg1"/>
              </a:solidFill>
              <a:latin typeface="Book Antiqua" charset="0"/>
            </a:endParaRPr>
          </a:p>
          <a:p>
            <a:pPr>
              <a:lnSpc>
                <a:spcPct val="90000"/>
              </a:lnSpc>
            </a:pPr>
            <a:endParaRPr lang="en-US" sz="1800" b="1" dirty="0">
              <a:solidFill>
                <a:schemeClr val="bg1"/>
              </a:solidFill>
              <a:latin typeface="Book Antiqua" charset="0"/>
            </a:endParaRPr>
          </a:p>
          <a:p>
            <a:pPr>
              <a:lnSpc>
                <a:spcPct val="90000"/>
              </a:lnSpc>
            </a:pPr>
            <a:r>
              <a:rPr lang="en-US" sz="2400" b="1" dirty="0">
                <a:solidFill>
                  <a:schemeClr val="accent6">
                    <a:lumMod val="60000"/>
                    <a:lumOff val="40000"/>
                  </a:schemeClr>
                </a:solidFill>
                <a:latin typeface="Book Antiqua" charset="0"/>
              </a:rPr>
              <a:t>To view the 2019 Proclamation visit the ASALH website at</a:t>
            </a:r>
            <a:r>
              <a:rPr lang="en-US" sz="2400" dirty="0">
                <a:solidFill>
                  <a:schemeClr val="accent6">
                    <a:lumMod val="60000"/>
                    <a:lumOff val="40000"/>
                  </a:schemeClr>
                </a:solidFill>
                <a:latin typeface="Book Antiqua" charset="0"/>
              </a:rPr>
              <a:t> </a:t>
            </a:r>
            <a:r>
              <a:rPr lang="en-US" sz="2400" dirty="0">
                <a:latin typeface="Book Antiqua" charset="0"/>
                <a:hlinkClick r:id="rId3"/>
              </a:rPr>
              <a:t>www.asalh.org</a:t>
            </a:r>
            <a:r>
              <a:rPr lang="en-US" sz="2400" dirty="0">
                <a:latin typeface="Book Antiqua" charset="0"/>
              </a:rPr>
              <a:t>. </a:t>
            </a:r>
          </a:p>
        </p:txBody>
      </p:sp>
      <p:pic>
        <p:nvPicPr>
          <p:cNvPr id="6" name="Picture Placeholder 5" descr="Scan 50.jpeg"/>
          <p:cNvPicPr>
            <a:picLocks noGrp="1" noChangeAspect="1"/>
          </p:cNvPicPr>
          <p:nvPr>
            <p:ph type="pic" idx="1"/>
          </p:nvPr>
        </p:nvPicPr>
        <p:blipFill>
          <a:blip r:embed="rId4" cstate="email">
            <a:extLst>
              <a:ext uri="{28A0092B-C50C-407E-A947-70E740481C1C}">
                <a14:useLocalDpi xmlns="" xmlns:a14="http://schemas.microsoft.com/office/drawing/2010/main" val="0"/>
              </a:ext>
            </a:extLst>
          </a:blip>
          <a:srcRect t="-11518" b="-11518"/>
          <a:stretch>
            <a:fillRect/>
          </a:stretch>
        </p:blipFill>
        <p:spPr>
          <a:xfrm>
            <a:off x="277080" y="186269"/>
            <a:ext cx="3437670" cy="6303089"/>
          </a:xfrm>
        </p:spPr>
      </p:pic>
      <p:pic>
        <p:nvPicPr>
          <p:cNvPr id="3" name="Picture 2" descr="69338.png"/>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6908800" y="5054600"/>
            <a:ext cx="1038225" cy="1333500"/>
          </a:xfrm>
          <a:prstGeom prst="rect">
            <a:avLst/>
          </a:prstGeom>
        </p:spPr>
      </p:pic>
      <p:sp>
        <p:nvSpPr>
          <p:cNvPr id="8" name="Slide Number Placeholder 7"/>
          <p:cNvSpPr>
            <a:spLocks noGrp="1"/>
          </p:cNvSpPr>
          <p:nvPr>
            <p:ph type="sldNum" sz="quarter" idx="12"/>
          </p:nvPr>
        </p:nvSpPr>
        <p:spPr/>
        <p:txBody>
          <a:bodyPr/>
          <a:lstStyle/>
          <a:p>
            <a:fld id="{162F1D00-BD13-4404-86B0-79703945A0A7}" type="slidenum">
              <a:rPr lang="en-US" smtClean="0"/>
              <a:pPr/>
              <a:t>16</a:t>
            </a:fld>
            <a:endParaRPr lang="en-US" dirty="0"/>
          </a:p>
        </p:txBody>
      </p:sp>
    </p:spTree>
    <p:extLst>
      <p:ext uri="{BB962C8B-B14F-4D97-AF65-F5344CB8AC3E}">
        <p14:creationId xmlns="" xmlns:p14="http://schemas.microsoft.com/office/powerpoint/2010/main" val="16875390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015" y="211014"/>
            <a:ext cx="7862668" cy="5847755"/>
          </a:xfrm>
          <a:prstGeom prst="rect">
            <a:avLst/>
          </a:prstGeom>
        </p:spPr>
        <p:txBody>
          <a:bodyPr wrap="square">
            <a:spAutoFit/>
          </a:bodyPr>
          <a:lstStyle/>
          <a:p>
            <a:pPr marL="457200" indent="-457200">
              <a:buAutoNum type="alphaUcPeriod" startAt="17"/>
            </a:pPr>
            <a:r>
              <a:rPr lang="en-US" sz="2400" b="1" dirty="0">
                <a:solidFill>
                  <a:schemeClr val="bg1"/>
                </a:solidFill>
              </a:rPr>
              <a:t>What about adjacent properties to the home? </a:t>
            </a:r>
            <a:r>
              <a:rPr lang="en-US" sz="2400" b="1" dirty="0" smtClean="0">
                <a:solidFill>
                  <a:schemeClr val="bg1"/>
                </a:solidFill>
              </a:rPr>
              <a:t> Has </a:t>
            </a:r>
            <a:r>
              <a:rPr lang="en-US" sz="2400" b="1" dirty="0">
                <a:solidFill>
                  <a:schemeClr val="bg1"/>
                </a:solidFill>
              </a:rPr>
              <a:t>the NPS purchased those</a:t>
            </a:r>
            <a:r>
              <a:rPr lang="en-US" sz="2400" b="1" dirty="0" smtClean="0">
                <a:solidFill>
                  <a:schemeClr val="bg1"/>
                </a:solidFill>
              </a:rPr>
              <a:t>?</a:t>
            </a:r>
          </a:p>
          <a:p>
            <a:pPr marL="457200" indent="-457200"/>
            <a:endParaRPr lang="en-US" dirty="0">
              <a:solidFill>
                <a:schemeClr val="bg1"/>
              </a:solidFill>
            </a:endParaRPr>
          </a:p>
          <a:p>
            <a:pPr marL="342900" indent="-342900">
              <a:buAutoNum type="alphaUcPeriod"/>
            </a:pPr>
            <a:r>
              <a:rPr lang="en-US" sz="2000" dirty="0">
                <a:solidFill>
                  <a:schemeClr val="accent6">
                    <a:lumMod val="60000"/>
                    <a:lumOff val="40000"/>
                  </a:schemeClr>
                </a:solidFill>
              </a:rPr>
              <a:t>Yes, the NPS has purchased 1540 and 1542 9th Street, NW from Shiloh Baptist Church. These buildings make up the Historic Site and includes space for ASALH to return </a:t>
            </a:r>
            <a:r>
              <a:rPr lang="en-US" sz="2000" dirty="0" smtClean="0">
                <a:solidFill>
                  <a:schemeClr val="accent6">
                    <a:lumMod val="60000"/>
                    <a:lumOff val="40000"/>
                  </a:schemeClr>
                </a:solidFill>
              </a:rPr>
              <a:t>home,  </a:t>
            </a:r>
            <a:r>
              <a:rPr lang="en-US" sz="2000" dirty="0">
                <a:solidFill>
                  <a:schemeClr val="accent6">
                    <a:lumMod val="60000"/>
                    <a:lumOff val="40000"/>
                  </a:schemeClr>
                </a:solidFill>
              </a:rPr>
              <a:t>NPS Ranger </a:t>
            </a:r>
            <a:r>
              <a:rPr lang="en-US" sz="2000" dirty="0" smtClean="0">
                <a:solidFill>
                  <a:schemeClr val="accent6">
                    <a:lumMod val="60000"/>
                    <a:lumOff val="40000"/>
                  </a:schemeClr>
                </a:solidFill>
              </a:rPr>
              <a:t>Station and office space,  a </a:t>
            </a:r>
            <a:r>
              <a:rPr lang="en-US" sz="2000" dirty="0">
                <a:solidFill>
                  <a:schemeClr val="accent6">
                    <a:lumMod val="60000"/>
                    <a:lumOff val="40000"/>
                  </a:schemeClr>
                </a:solidFill>
              </a:rPr>
              <a:t>Visitor </a:t>
            </a:r>
            <a:r>
              <a:rPr lang="en-US" sz="2000" dirty="0" smtClean="0">
                <a:solidFill>
                  <a:schemeClr val="accent6">
                    <a:lumMod val="60000"/>
                    <a:lumOff val="40000"/>
                  </a:schemeClr>
                </a:solidFill>
              </a:rPr>
              <a:t>Center, Classrooms </a:t>
            </a:r>
            <a:r>
              <a:rPr lang="en-US" sz="2000" dirty="0">
                <a:solidFill>
                  <a:schemeClr val="accent6">
                    <a:lumMod val="60000"/>
                    <a:lumOff val="40000"/>
                  </a:schemeClr>
                </a:solidFill>
              </a:rPr>
              <a:t>and other functions related to the Historic Site.</a:t>
            </a:r>
          </a:p>
          <a:p>
            <a:endParaRPr lang="en-US" b="1" dirty="0">
              <a:solidFill>
                <a:schemeClr val="accent6">
                  <a:lumMod val="60000"/>
                  <a:lumOff val="40000"/>
                </a:schemeClr>
              </a:solidFill>
            </a:endParaRPr>
          </a:p>
          <a:p>
            <a:r>
              <a:rPr lang="en-US" sz="2400" b="1" dirty="0">
                <a:solidFill>
                  <a:schemeClr val="bg1"/>
                </a:solidFill>
              </a:rPr>
              <a:t>Q. Will the NPS </a:t>
            </a:r>
            <a:r>
              <a:rPr lang="en-US" sz="2400" b="1" dirty="0" smtClean="0">
                <a:solidFill>
                  <a:schemeClr val="bg1"/>
                </a:solidFill>
              </a:rPr>
              <a:t>and ASALH continue their partnership?</a:t>
            </a:r>
          </a:p>
          <a:p>
            <a:endParaRPr lang="en-US" dirty="0" smtClean="0">
              <a:solidFill>
                <a:schemeClr val="bg1"/>
              </a:solidFill>
            </a:endParaRPr>
          </a:p>
          <a:p>
            <a:r>
              <a:rPr lang="en-US" sz="2400" dirty="0" smtClean="0">
                <a:solidFill>
                  <a:schemeClr val="accent6">
                    <a:lumMod val="60000"/>
                    <a:lumOff val="40000"/>
                  </a:schemeClr>
                </a:solidFill>
              </a:rPr>
              <a:t>A.  </a:t>
            </a:r>
            <a:r>
              <a:rPr lang="en-US" sz="2000" dirty="0" smtClean="0">
                <a:solidFill>
                  <a:schemeClr val="accent6">
                    <a:lumMod val="60000"/>
                    <a:lumOff val="40000"/>
                  </a:schemeClr>
                </a:solidFill>
              </a:rPr>
              <a:t>Absolutely.  The </a:t>
            </a:r>
            <a:r>
              <a:rPr lang="en-US" sz="2000" dirty="0">
                <a:solidFill>
                  <a:schemeClr val="accent6">
                    <a:lumMod val="60000"/>
                    <a:lumOff val="40000"/>
                  </a:schemeClr>
                </a:solidFill>
              </a:rPr>
              <a:t>NPS values the relationship it </a:t>
            </a:r>
            <a:r>
              <a:rPr lang="en-US" sz="2000" dirty="0" smtClean="0">
                <a:solidFill>
                  <a:schemeClr val="accent6">
                    <a:lumMod val="60000"/>
                    <a:lumOff val="40000"/>
                  </a:schemeClr>
                </a:solidFill>
              </a:rPr>
              <a:t>has </a:t>
            </a:r>
            <a:r>
              <a:rPr lang="en-US" sz="2000" dirty="0">
                <a:solidFill>
                  <a:schemeClr val="accent6">
                    <a:lumMod val="60000"/>
                    <a:lumOff val="40000"/>
                  </a:schemeClr>
                </a:solidFill>
              </a:rPr>
              <a:t>enjoyed over the years with </a:t>
            </a:r>
            <a:r>
              <a:rPr lang="en-US" sz="2000" dirty="0" smtClean="0">
                <a:solidFill>
                  <a:schemeClr val="accent6">
                    <a:lumMod val="60000"/>
                    <a:lumOff val="40000"/>
                  </a:schemeClr>
                </a:solidFill>
              </a:rPr>
              <a:t>ASALH</a:t>
            </a:r>
            <a:r>
              <a:rPr lang="en-US" sz="2000" dirty="0">
                <a:solidFill>
                  <a:schemeClr val="accent6">
                    <a:lumMod val="60000"/>
                    <a:lumOff val="40000"/>
                  </a:schemeClr>
                </a:solidFill>
              </a:rPr>
              <a:t>.  The Association </a:t>
            </a:r>
            <a:r>
              <a:rPr lang="en-US" sz="2000" dirty="0" smtClean="0">
                <a:solidFill>
                  <a:schemeClr val="accent6">
                    <a:lumMod val="60000"/>
                    <a:lumOff val="40000"/>
                  </a:schemeClr>
                </a:solidFill>
              </a:rPr>
              <a:t>has a Master Cooperative Agreement with NPS and will </a:t>
            </a:r>
            <a:r>
              <a:rPr lang="en-US" sz="2000" dirty="0">
                <a:solidFill>
                  <a:schemeClr val="accent6">
                    <a:lumMod val="60000"/>
                    <a:lumOff val="40000"/>
                  </a:schemeClr>
                </a:solidFill>
              </a:rPr>
              <a:t>maintain an administrative presence </a:t>
            </a:r>
            <a:r>
              <a:rPr lang="en-US" sz="2000" dirty="0" smtClean="0">
                <a:solidFill>
                  <a:schemeClr val="accent6">
                    <a:lumMod val="60000"/>
                    <a:lumOff val="40000"/>
                  </a:schemeClr>
                </a:solidFill>
              </a:rPr>
              <a:t>at the home and continue to </a:t>
            </a:r>
            <a:r>
              <a:rPr lang="en-US" sz="2000" dirty="0">
                <a:solidFill>
                  <a:schemeClr val="accent6">
                    <a:lumMod val="60000"/>
                    <a:lumOff val="40000"/>
                  </a:schemeClr>
                </a:solidFill>
              </a:rPr>
              <a:t>work with the NPS to develop interpretive and educational programs for the </a:t>
            </a:r>
            <a:r>
              <a:rPr lang="en-US" sz="2000" dirty="0" smtClean="0">
                <a:solidFill>
                  <a:schemeClr val="accent6">
                    <a:lumMod val="60000"/>
                    <a:lumOff val="40000"/>
                  </a:schemeClr>
                </a:solidFill>
              </a:rPr>
              <a:t>site and throughout the nation.</a:t>
            </a:r>
            <a:endParaRPr lang="en-US" sz="2000" b="1" dirty="0">
              <a:solidFill>
                <a:schemeClr val="accent6">
                  <a:lumMod val="60000"/>
                  <a:lumOff val="40000"/>
                </a:schemeClr>
              </a:solidFill>
            </a:endParaRPr>
          </a:p>
        </p:txBody>
      </p:sp>
      <p:sp>
        <p:nvSpPr>
          <p:cNvPr id="4" name="Slide Number Placeholder 3"/>
          <p:cNvSpPr>
            <a:spLocks noGrp="1"/>
          </p:cNvSpPr>
          <p:nvPr>
            <p:ph type="sldNum" sz="quarter" idx="12"/>
          </p:nvPr>
        </p:nvSpPr>
        <p:spPr/>
        <p:txBody>
          <a:bodyPr/>
          <a:lstStyle/>
          <a:p>
            <a:fld id="{162F1D00-BD13-4404-86B0-79703945A0A7}" type="slidenum">
              <a:rPr lang="en-US" smtClean="0"/>
              <a:pPr/>
              <a:t>17</a:t>
            </a:fld>
            <a:endParaRPr lang="en-US" dirty="0"/>
          </a:p>
        </p:txBody>
      </p:sp>
    </p:spTree>
    <p:extLst>
      <p:ext uri="{BB962C8B-B14F-4D97-AF65-F5344CB8AC3E}">
        <p14:creationId xmlns="" xmlns:p14="http://schemas.microsoft.com/office/powerpoint/2010/main" val="29765292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5400" b="1" dirty="0">
                <a:solidFill>
                  <a:schemeClr val="bg1"/>
                </a:solidFill>
                <a:effectLst>
                  <a:outerShdw blurRad="38100" dist="38100" dir="2700000" algn="tl">
                    <a:srgbClr val="FFFFFF"/>
                  </a:outerShdw>
                </a:effectLst>
                <a:latin typeface="Times New Roman"/>
                <a:cs typeface="Times New Roman"/>
              </a:rPr>
              <a:t>ASALH ACTIVITIES</a:t>
            </a:r>
          </a:p>
        </p:txBody>
      </p:sp>
      <p:sp>
        <p:nvSpPr>
          <p:cNvPr id="23554" name="Rectangle 3"/>
          <p:cNvSpPr>
            <a:spLocks noGrp="1" noChangeArrowheads="1"/>
          </p:cNvSpPr>
          <p:nvPr>
            <p:ph sz="half" idx="1"/>
          </p:nvPr>
        </p:nvSpPr>
        <p:spPr/>
        <p:txBody>
          <a:bodyPr lIns="182562" tIns="46038" rIns="182562" bIns="46038">
            <a:normAutofit fontScale="92500" lnSpcReduction="20000"/>
          </a:bodyPr>
          <a:lstStyle/>
          <a:p>
            <a:pPr>
              <a:lnSpc>
                <a:spcPct val="90000"/>
              </a:lnSpc>
            </a:pPr>
            <a:r>
              <a:rPr lang="en-US" sz="2400" b="1" dirty="0">
                <a:latin typeface="Book Antiqua" charset="0"/>
              </a:rPr>
              <a:t>ASALH creates a variety of educational products each year related to the Annual Black History theme.</a:t>
            </a:r>
          </a:p>
          <a:p>
            <a:pPr algn="ctr">
              <a:lnSpc>
                <a:spcPct val="90000"/>
              </a:lnSpc>
            </a:pPr>
            <a:r>
              <a:rPr lang="en-US" sz="2400" b="1" dirty="0">
                <a:latin typeface="Book Antiqua" charset="0"/>
              </a:rPr>
              <a:t>The 2015 Black History theme celebrated the 10</a:t>
            </a:r>
            <a:r>
              <a:rPr lang="en-US" sz="2400" b="1" baseline="30000" dirty="0">
                <a:latin typeface="Book Antiqua" charset="0"/>
              </a:rPr>
              <a:t>th</a:t>
            </a:r>
            <a:r>
              <a:rPr lang="en-US" sz="2400" b="1" dirty="0">
                <a:latin typeface="Book Antiqua" charset="0"/>
              </a:rPr>
              <a:t> year of Freedom’s Song.</a:t>
            </a:r>
          </a:p>
          <a:p>
            <a:pPr algn="ctr">
              <a:lnSpc>
                <a:spcPct val="90000"/>
              </a:lnSpc>
            </a:pPr>
            <a:r>
              <a:rPr lang="en-US" sz="3600" b="1" dirty="0">
                <a:latin typeface="Book Antiqua" charset="0"/>
              </a:rPr>
              <a:t>“A Century of Black Life, History and Culture”</a:t>
            </a:r>
          </a:p>
        </p:txBody>
      </p:sp>
      <p:pic>
        <p:nvPicPr>
          <p:cNvPr id="13" name="Picture Placeholder 3" descr="FreedomsSong_detail.jp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l="-15762" r="-15762"/>
          <a:stretch>
            <a:fillRect/>
          </a:stretch>
        </p:blipFill>
        <p:spPr>
          <a:xfrm>
            <a:off x="4876800" y="1813455"/>
            <a:ext cx="2964778" cy="3355964"/>
          </a:xfrm>
          <a:prstGeom prst="rect">
            <a:avLst/>
          </a:prstGeom>
        </p:spPr>
      </p:pic>
      <p:pic>
        <p:nvPicPr>
          <p:cNvPr id="2" name="Picture 1" descr="69338.pn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967730" y="5422900"/>
            <a:ext cx="899795" cy="1155700"/>
          </a:xfrm>
          <a:prstGeom prst="rect">
            <a:avLst/>
          </a:prstGeom>
        </p:spPr>
      </p:pic>
      <p:sp>
        <p:nvSpPr>
          <p:cNvPr id="8" name="Slide Number Placeholder 7"/>
          <p:cNvSpPr>
            <a:spLocks noGrp="1"/>
          </p:cNvSpPr>
          <p:nvPr>
            <p:ph type="sldNum" sz="quarter" idx="12"/>
          </p:nvPr>
        </p:nvSpPr>
        <p:spPr/>
        <p:txBody>
          <a:bodyPr/>
          <a:lstStyle/>
          <a:p>
            <a:fld id="{162F1D00-BD13-4404-86B0-79703945A0A7}" type="slidenum">
              <a:rPr lang="en-US" smtClean="0"/>
              <a:pPr/>
              <a:t>18</a:t>
            </a:fld>
            <a:endParaRPr lang="en-US" dirty="0"/>
          </a:p>
        </p:txBody>
      </p:sp>
    </p:spTree>
    <p:extLst>
      <p:ext uri="{BB962C8B-B14F-4D97-AF65-F5344CB8AC3E}">
        <p14:creationId xmlns="" xmlns:p14="http://schemas.microsoft.com/office/powerpoint/2010/main" val="732742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35000" y="84667"/>
            <a:ext cx="7419787" cy="1515533"/>
          </a:xfrm>
        </p:spPr>
        <p:txBody>
          <a:bodyPr/>
          <a:lstStyle/>
          <a:p>
            <a:pPr algn="ctr"/>
            <a:r>
              <a:rPr lang="en-US" b="1" dirty="0">
                <a:solidFill>
                  <a:schemeClr val="bg1"/>
                </a:solidFill>
                <a:latin typeface="Book Antiqua" charset="0"/>
              </a:rPr>
              <a:t>ASALH ACTIVITIES</a:t>
            </a:r>
            <a:br>
              <a:rPr lang="en-US" b="1" dirty="0">
                <a:solidFill>
                  <a:schemeClr val="bg1"/>
                </a:solidFill>
                <a:latin typeface="Book Antiqua" charset="0"/>
              </a:rPr>
            </a:br>
            <a:r>
              <a:rPr lang="en-US" b="1" dirty="0" smtClean="0">
                <a:latin typeface="Book Antiqua" charset="0"/>
              </a:rPr>
              <a:t>Publishes </a:t>
            </a:r>
            <a:r>
              <a:rPr lang="en-US" b="1" dirty="0">
                <a:latin typeface="Book Antiqua" charset="0"/>
              </a:rPr>
              <a:t/>
            </a:r>
            <a:br>
              <a:rPr lang="en-US" b="1" dirty="0">
                <a:latin typeface="Book Antiqua" charset="0"/>
              </a:rPr>
            </a:br>
            <a:r>
              <a:rPr lang="en-US" sz="2800" b="1" dirty="0">
                <a:latin typeface="Book Antiqua" charset="0"/>
              </a:rPr>
              <a:t>“The Journal of African American History”</a:t>
            </a:r>
            <a:br>
              <a:rPr lang="en-US" sz="2800" b="1" dirty="0">
                <a:latin typeface="Book Antiqua" charset="0"/>
              </a:rPr>
            </a:br>
            <a:r>
              <a:rPr lang="en-US" sz="2800" b="1" dirty="0" smtClean="0">
                <a:latin typeface="Book Antiqua" charset="0"/>
              </a:rPr>
              <a:t>The Jewel of ASALH</a:t>
            </a:r>
            <a:br>
              <a:rPr lang="en-US" sz="2800" b="1" dirty="0" smtClean="0">
                <a:latin typeface="Book Antiqua" charset="0"/>
              </a:rPr>
            </a:br>
            <a:r>
              <a:rPr lang="en-US" sz="2800" b="1" dirty="0" smtClean="0">
                <a:latin typeface="Book Antiqua" charset="0"/>
              </a:rPr>
              <a:t>Editor</a:t>
            </a:r>
            <a:r>
              <a:rPr lang="en-US" sz="2800" b="1" dirty="0">
                <a:latin typeface="Book Antiqua" charset="0"/>
              </a:rPr>
              <a:t>, Dr. </a:t>
            </a:r>
            <a:r>
              <a:rPr lang="en-US" sz="2800" b="1" dirty="0" err="1">
                <a:latin typeface="Book Antiqua" charset="0"/>
              </a:rPr>
              <a:t>Pero</a:t>
            </a:r>
            <a:r>
              <a:rPr lang="en-US" sz="2800" b="1" dirty="0">
                <a:latin typeface="Book Antiqua" charset="0"/>
              </a:rPr>
              <a:t> </a:t>
            </a:r>
            <a:r>
              <a:rPr lang="en-US" sz="2800" b="1" dirty="0" err="1" smtClean="0">
                <a:latin typeface="Book Antiqua" charset="0"/>
              </a:rPr>
              <a:t>Dagbovie</a:t>
            </a:r>
            <a:r>
              <a:rPr lang="en-US" b="1" dirty="0">
                <a:latin typeface="Book Antiqua" charset="0"/>
              </a:rPr>
              <a:t/>
            </a:r>
            <a:br>
              <a:rPr lang="en-US" b="1" dirty="0">
                <a:latin typeface="Book Antiqua" charset="0"/>
              </a:rPr>
            </a:br>
            <a:endParaRPr lang="en-US" dirty="0"/>
          </a:p>
        </p:txBody>
      </p:sp>
      <p:pic>
        <p:nvPicPr>
          <p:cNvPr id="28673" name="Picture 1"/>
          <p:cNvPicPr>
            <a:picLocks noGrp="1" noChangeAspect="1" noChangeArrowheads="1"/>
          </p:cNvPicPr>
          <p:nvPr>
            <p:ph sz="half" idx="2"/>
          </p:nvPr>
        </p:nvPicPr>
        <p:blipFill>
          <a:blip r:embed="rId3" cstate="print"/>
          <a:srcRect/>
          <a:stretch>
            <a:fillRect/>
          </a:stretch>
        </p:blipFill>
        <p:spPr bwMode="auto">
          <a:xfrm>
            <a:off x="820420" y="2455863"/>
            <a:ext cx="3547110" cy="4200525"/>
          </a:xfrm>
          <a:prstGeom prst="rect">
            <a:avLst/>
          </a:prstGeom>
          <a:noFill/>
          <a:ln w="9525">
            <a:noFill/>
            <a:miter lim="800000"/>
            <a:headEnd/>
            <a:tailEnd/>
          </a:ln>
          <a:effectLst/>
        </p:spPr>
      </p:pic>
      <p:pic>
        <p:nvPicPr>
          <p:cNvPr id="28676" name="Picture 4"/>
          <p:cNvPicPr>
            <a:picLocks noGrp="1" noChangeAspect="1" noChangeArrowheads="1"/>
          </p:cNvPicPr>
          <p:nvPr>
            <p:ph sz="quarter" idx="4"/>
          </p:nvPr>
        </p:nvPicPr>
        <p:blipFill>
          <a:blip r:embed="rId4" cstate="print"/>
          <a:srcRect/>
          <a:stretch>
            <a:fillRect/>
          </a:stretch>
        </p:blipFill>
        <p:spPr bwMode="auto">
          <a:xfrm>
            <a:off x="4804756" y="2455862"/>
            <a:ext cx="3250031" cy="4200525"/>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162F1D00-BD13-4404-86B0-79703945A0A7}" type="slidenum">
              <a:rPr lang="en-US" smtClean="0"/>
              <a:pPr/>
              <a:t>19</a:t>
            </a:fld>
            <a:endParaRPr lang="en-US" dirty="0"/>
          </a:p>
        </p:txBody>
      </p:sp>
    </p:spTree>
    <p:extLst>
      <p:ext uri="{BB962C8B-B14F-4D97-AF65-F5344CB8AC3E}">
        <p14:creationId xmlns="" xmlns:p14="http://schemas.microsoft.com/office/powerpoint/2010/main" val="3745395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984250" y="1523999"/>
            <a:ext cx="7588249" cy="3164417"/>
          </a:xfrm>
        </p:spPr>
        <p:txBody>
          <a:bodyPr/>
          <a:lstStyle/>
          <a:p>
            <a:r>
              <a:rPr lang="en-US" sz="4000" dirty="0">
                <a:solidFill>
                  <a:schemeClr val="bg1"/>
                </a:solidFill>
                <a:latin typeface="Times New Roman"/>
                <a:cs typeface="Times New Roman"/>
              </a:rPr>
              <a:t>Who </a:t>
            </a:r>
            <a:r>
              <a:rPr lang="en-US" sz="4000" dirty="0" smtClean="0">
                <a:solidFill>
                  <a:schemeClr val="bg1"/>
                </a:solidFill>
                <a:latin typeface="Times New Roman"/>
                <a:cs typeface="Times New Roman"/>
              </a:rPr>
              <a:t>in 1926, conceived Negro </a:t>
            </a:r>
            <a:r>
              <a:rPr lang="en-US" sz="4000" dirty="0">
                <a:solidFill>
                  <a:schemeClr val="bg1"/>
                </a:solidFill>
                <a:latin typeface="Times New Roman"/>
                <a:cs typeface="Times New Roman"/>
              </a:rPr>
              <a:t>History </a:t>
            </a:r>
            <a:r>
              <a:rPr lang="en-US" sz="4000" dirty="0" smtClean="0">
                <a:solidFill>
                  <a:schemeClr val="bg1"/>
                </a:solidFill>
                <a:latin typeface="Times New Roman"/>
                <a:cs typeface="Times New Roman"/>
              </a:rPr>
              <a:t>Week, which </a:t>
            </a:r>
            <a:r>
              <a:rPr lang="en-US" sz="4000" dirty="0">
                <a:solidFill>
                  <a:schemeClr val="bg1"/>
                </a:solidFill>
                <a:latin typeface="Times New Roman"/>
                <a:cs typeface="Times New Roman"/>
              </a:rPr>
              <a:t>is now celebrated as Black History Month?</a:t>
            </a:r>
          </a:p>
        </p:txBody>
      </p:sp>
      <p:sp>
        <p:nvSpPr>
          <p:cNvPr id="4" name="Slide Number Placeholder 3"/>
          <p:cNvSpPr>
            <a:spLocks noGrp="1"/>
          </p:cNvSpPr>
          <p:nvPr>
            <p:ph type="sldNum" sz="quarter" idx="12"/>
          </p:nvPr>
        </p:nvSpPr>
        <p:spPr/>
        <p:txBody>
          <a:bodyPr/>
          <a:lstStyle/>
          <a:p>
            <a:fld id="{162F1D00-BD13-4404-86B0-79703945A0A7}" type="slidenum">
              <a:rPr lang="en-US" smtClean="0"/>
              <a:pPr/>
              <a:t>2</a:t>
            </a:fld>
            <a:endParaRPr lang="en-US" dirty="0"/>
          </a:p>
        </p:txBody>
      </p:sp>
    </p:spTree>
    <p:extLst>
      <p:ext uri="{BB962C8B-B14F-4D97-AF65-F5344CB8AC3E}">
        <p14:creationId xmlns="" xmlns:p14="http://schemas.microsoft.com/office/powerpoint/2010/main" val="2243358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body" idx="4294967295"/>
          </p:nvPr>
        </p:nvSpPr>
        <p:spPr>
          <a:xfrm>
            <a:off x="5739618" y="1266092"/>
            <a:ext cx="2954216" cy="876458"/>
          </a:xfrm>
        </p:spPr>
        <p:txBody>
          <a:bodyPr lIns="182562" tIns="46038" rIns="182562" bIns="46038">
            <a:normAutofit/>
          </a:bodyPr>
          <a:lstStyle/>
          <a:p>
            <a:pPr marL="176213">
              <a:lnSpc>
                <a:spcPct val="80000"/>
              </a:lnSpc>
              <a:spcBef>
                <a:spcPct val="20000"/>
              </a:spcBef>
              <a:buClr>
                <a:srgbClr val="F9F9F9"/>
              </a:buClr>
              <a:buSzPct val="65000"/>
              <a:buNone/>
              <a:defRPr/>
            </a:pPr>
            <a:r>
              <a:rPr lang="en-US" sz="2800" dirty="0" smtClean="0">
                <a:latin typeface="Times New Roman"/>
                <a:cs typeface="Times New Roman"/>
              </a:rPr>
              <a:t>Dr. Alicia Moore </a:t>
            </a:r>
          </a:p>
          <a:p>
            <a:pPr marL="176213">
              <a:lnSpc>
                <a:spcPct val="80000"/>
              </a:lnSpc>
              <a:spcBef>
                <a:spcPct val="20000"/>
              </a:spcBef>
              <a:buClr>
                <a:srgbClr val="F9F9F9"/>
              </a:buClr>
              <a:buSzPct val="65000"/>
              <a:buNone/>
              <a:defRPr/>
            </a:pPr>
            <a:r>
              <a:rPr lang="en-US" sz="2800" dirty="0" smtClean="0">
                <a:latin typeface="Times New Roman"/>
                <a:cs typeface="Times New Roman"/>
              </a:rPr>
              <a:t>Co-Editor</a:t>
            </a:r>
            <a:endParaRPr lang="en-US" sz="2800" dirty="0">
              <a:latin typeface="Times New Roman"/>
              <a:cs typeface="Times New Roman"/>
            </a:endParaRPr>
          </a:p>
        </p:txBody>
      </p:sp>
      <p:sp>
        <p:nvSpPr>
          <p:cNvPr id="25604" name="Text Box 7"/>
          <p:cNvSpPr txBox="1">
            <a:spLocks noChangeArrowheads="1"/>
          </p:cNvSpPr>
          <p:nvPr/>
        </p:nvSpPr>
        <p:spPr bwMode="auto">
          <a:xfrm>
            <a:off x="503239" y="0"/>
            <a:ext cx="7613736"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sz="3600" dirty="0" smtClean="0">
                <a:solidFill>
                  <a:srgbClr val="FFCC00"/>
                </a:solidFill>
                <a:latin typeface="Times New Roman"/>
                <a:cs typeface="Times New Roman"/>
              </a:rPr>
              <a:t>Black History Bulletin Team</a:t>
            </a:r>
            <a:endParaRPr lang="en-US" sz="3600" dirty="0">
              <a:solidFill>
                <a:srgbClr val="FFFF66"/>
              </a:solidFill>
              <a:latin typeface="Times New Roman"/>
              <a:cs typeface="Times New Roman"/>
            </a:endParaRPr>
          </a:p>
        </p:txBody>
      </p:sp>
      <p:sp>
        <p:nvSpPr>
          <p:cNvPr id="18438" name="Rectangle 3"/>
          <p:cNvSpPr>
            <a:spLocks noChangeArrowheads="1"/>
          </p:cNvSpPr>
          <p:nvPr/>
        </p:nvSpPr>
        <p:spPr bwMode="auto">
          <a:xfrm>
            <a:off x="4260426" y="2686928"/>
            <a:ext cx="4433408" cy="3816895"/>
          </a:xfrm>
          <a:prstGeom prst="rect">
            <a:avLst/>
          </a:prstGeom>
          <a:noFill/>
          <a:ln w="9525">
            <a:noFill/>
            <a:miter lim="800000"/>
            <a:headEnd/>
            <a:tailEnd/>
          </a:ln>
        </p:spPr>
        <p:txBody>
          <a:bodyPr lIns="182562" tIns="46038" rIns="182562" bIns="46038"/>
          <a:lstStyle/>
          <a:p>
            <a:pPr marL="176213">
              <a:lnSpc>
                <a:spcPct val="80000"/>
              </a:lnSpc>
              <a:spcBef>
                <a:spcPct val="20000"/>
              </a:spcBef>
              <a:buClr>
                <a:srgbClr val="F9F9F9"/>
              </a:buClr>
              <a:buSzPct val="65000"/>
              <a:buFont typeface="Wingdings" pitchFamily="2" charset="2"/>
              <a:buNone/>
              <a:defRPr/>
            </a:pPr>
            <a:r>
              <a:rPr lang="en-US" sz="2300" dirty="0" smtClean="0">
                <a:latin typeface="Times New Roman"/>
                <a:ea typeface="+mn-ea"/>
                <a:cs typeface="Times New Roman"/>
              </a:rPr>
              <a:t>It enhances the knowledge base for the professional praxis of secondary educators through articles that are grounded in theory, yet supported by practice.  The BHB welcomes articles on all aspects of Black history, especially those written with a focus on:  (1) middle school U.S. history; (2) high school U.S. history; (3) teacher preparation, U.S. history methods.</a:t>
            </a:r>
            <a:endParaRPr lang="en-US" sz="2300" dirty="0">
              <a:latin typeface="Times New Roman"/>
              <a:ea typeface="+mn-ea"/>
              <a:cs typeface="Times New Roman"/>
            </a:endParaRPr>
          </a:p>
        </p:txBody>
      </p:sp>
      <p:sp>
        <p:nvSpPr>
          <p:cNvPr id="25608" name="TextBox 6"/>
          <p:cNvSpPr txBox="1">
            <a:spLocks noChangeArrowheads="1"/>
          </p:cNvSpPr>
          <p:nvPr/>
        </p:nvSpPr>
        <p:spPr bwMode="auto">
          <a:xfrm>
            <a:off x="1631854" y="1266092"/>
            <a:ext cx="277133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r>
              <a:rPr lang="en-US" sz="2800" dirty="0">
                <a:latin typeface="Times New Roman"/>
                <a:cs typeface="Times New Roman"/>
              </a:rPr>
              <a:t>Dr. </a:t>
            </a:r>
            <a:r>
              <a:rPr lang="en-US" sz="2800" dirty="0" err="1" smtClean="0">
                <a:latin typeface="Times New Roman"/>
                <a:cs typeface="Times New Roman"/>
              </a:rPr>
              <a:t>LaVonne</a:t>
            </a:r>
            <a:r>
              <a:rPr lang="en-US" sz="2800" dirty="0" smtClean="0">
                <a:latin typeface="Times New Roman"/>
                <a:cs typeface="Times New Roman"/>
              </a:rPr>
              <a:t> Neal</a:t>
            </a:r>
          </a:p>
          <a:p>
            <a:pPr eaLnBrk="1" hangingPunct="1"/>
            <a:r>
              <a:rPr lang="en-US" sz="2800" dirty="0" smtClean="0">
                <a:latin typeface="Times New Roman"/>
                <a:cs typeface="Times New Roman"/>
              </a:rPr>
              <a:t>Co-Editor</a:t>
            </a:r>
            <a:endParaRPr lang="en-US" sz="2800" dirty="0">
              <a:latin typeface="Times New Roman"/>
              <a:cs typeface="Times New Roman"/>
            </a:endParaRPr>
          </a:p>
        </p:txBody>
      </p:sp>
      <p:sp>
        <p:nvSpPr>
          <p:cNvPr id="34818" name="AutoShape 2" descr="This Week at YSU, March 14, 2016 | YSU News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0" name="AutoShape 4" descr="This Week at YSU, March 14, 2016 | YSU News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2" name="AutoShape 6" descr="This Week at YSU, March 14, 2016 | YSU News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4" name="AutoShape 8" descr="This Week at YSU, March 14, 2016 | YSU News Cen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7" name="AutoShape 11" descr="http://www.thehistorymakers.org/sites/default/files/Higginbotham_Evelyn_w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29" name="AutoShape 13" descr="http://www.thehistorymakers.org/sites/default/files/Higginbotham_Evelyn_wm.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31" name="AutoShape 15" descr="Evelyn Brooks Higginbotham | Harvard University | Histo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33" name="AutoShape 17" descr="Evelyn Brooks Higginbotham | Harvard University | Histo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4835" name="AutoShape 19" descr="Evelyn Brooks Higginbotham | Harvard University | Histo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 name="Rectangle 25"/>
          <p:cNvSpPr/>
          <p:nvPr/>
        </p:nvSpPr>
        <p:spPr>
          <a:xfrm>
            <a:off x="460375" y="2518117"/>
            <a:ext cx="3633323" cy="3985706"/>
          </a:xfrm>
          <a:prstGeom prst="rect">
            <a:avLst/>
          </a:prstGeom>
        </p:spPr>
        <p:txBody>
          <a:bodyPr wrap="square">
            <a:spAutoFit/>
          </a:bodyPr>
          <a:lstStyle/>
          <a:p>
            <a:r>
              <a:rPr lang="en-US" sz="2300" dirty="0" smtClean="0">
                <a:latin typeface="Times New Roman"/>
                <a:cs typeface="Times New Roman"/>
              </a:rPr>
              <a:t>The Black History Bulletin (BHB) is dedicated to enhancing teaching and learning.  Its aim is to generate, publish, and disseminate peer-reviewed information about African Americans in U.S, history, the African Diaspora generally, and the peoples of Africa.</a:t>
            </a:r>
          </a:p>
        </p:txBody>
      </p:sp>
      <p:pic>
        <p:nvPicPr>
          <p:cNvPr id="23" name="Picture 22" descr="https://asalh.org/wp-content/uploads/2017/05/neal-lavonne.jpg"/>
          <p:cNvPicPr/>
          <p:nvPr/>
        </p:nvPicPr>
        <p:blipFill>
          <a:blip r:embed="rId3" cstate="print"/>
          <a:srcRect/>
          <a:stretch>
            <a:fillRect/>
          </a:stretch>
        </p:blipFill>
        <p:spPr bwMode="auto">
          <a:xfrm>
            <a:off x="460375" y="806669"/>
            <a:ext cx="1171479" cy="1413530"/>
          </a:xfrm>
          <a:prstGeom prst="rect">
            <a:avLst/>
          </a:prstGeom>
          <a:noFill/>
          <a:ln w="9525">
            <a:noFill/>
            <a:miter lim="800000"/>
            <a:headEnd/>
            <a:tailEnd/>
          </a:ln>
        </p:spPr>
      </p:pic>
      <p:pic>
        <p:nvPicPr>
          <p:cNvPr id="24" name="Picture 23" descr="https://asalh.org/wp-content/uploads/2017/05/alicia_moore.jpg"/>
          <p:cNvPicPr/>
          <p:nvPr/>
        </p:nvPicPr>
        <p:blipFill>
          <a:blip r:embed="rId4" cstate="print"/>
          <a:srcRect/>
          <a:stretch>
            <a:fillRect/>
          </a:stretch>
        </p:blipFill>
        <p:spPr bwMode="auto">
          <a:xfrm>
            <a:off x="4754883" y="806668"/>
            <a:ext cx="984735" cy="1335881"/>
          </a:xfrm>
          <a:prstGeom prst="rect">
            <a:avLst/>
          </a:prstGeom>
          <a:noFill/>
          <a:ln w="9525">
            <a:noFill/>
            <a:miter lim="800000"/>
            <a:headEnd/>
            <a:tailEnd/>
          </a:ln>
        </p:spPr>
      </p:pic>
      <p:sp>
        <p:nvSpPr>
          <p:cNvPr id="19" name="Slide Number Placeholder 18"/>
          <p:cNvSpPr>
            <a:spLocks noGrp="1"/>
          </p:cNvSpPr>
          <p:nvPr>
            <p:ph type="sldNum" sz="quarter" idx="12"/>
          </p:nvPr>
        </p:nvSpPr>
        <p:spPr/>
        <p:txBody>
          <a:bodyPr/>
          <a:lstStyle/>
          <a:p>
            <a:fld id="{162F1D00-BD13-4404-86B0-79703945A0A7}" type="slidenum">
              <a:rPr lang="en-US" smtClean="0"/>
              <a:pPr/>
              <a:t>20</a:t>
            </a:fld>
            <a:endParaRPr lang="en-US" dirty="0"/>
          </a:p>
        </p:txBody>
      </p:sp>
    </p:spTree>
    <p:extLst>
      <p:ext uri="{BB962C8B-B14F-4D97-AF65-F5344CB8AC3E}">
        <p14:creationId xmlns="" xmlns:p14="http://schemas.microsoft.com/office/powerpoint/2010/main" val="25050552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12105" y="228600"/>
            <a:ext cx="4251158" cy="1990558"/>
          </a:xfrm>
        </p:spPr>
        <p:txBody>
          <a:bodyPr>
            <a:noAutofit/>
          </a:bodyPr>
          <a:lstStyle/>
          <a:p>
            <a:r>
              <a:rPr lang="en-US" sz="2800" dirty="0"/>
              <a:t>ASALH presents an annual Black History Luncheon each February as one of its fund-raising activities.</a:t>
            </a:r>
          </a:p>
        </p:txBody>
      </p:sp>
      <p:pic>
        <p:nvPicPr>
          <p:cNvPr id="10" name="Picture Placeholder 9" descr="ASALH_2011_Luncheon_photo5_Gray_Stewart-315x234.jpg"/>
          <p:cNvPicPr>
            <a:picLocks noGrp="1" noChangeAspect="1"/>
          </p:cNvPicPr>
          <p:nvPr>
            <p:ph type="pic" idx="1"/>
          </p:nvPr>
        </p:nvPicPr>
        <p:blipFill>
          <a:blip r:embed="rId3" cstate="screen">
            <a:extLst>
              <a:ext uri="{28A0092B-C50C-407E-A947-70E740481C1C}">
                <a14:useLocalDpi xmlns="" xmlns:a14="http://schemas.microsoft.com/office/drawing/2010/main"/>
              </a:ext>
            </a:extLst>
          </a:blip>
          <a:srcRect/>
          <a:stretch>
            <a:fillRect/>
          </a:stretch>
        </p:blipFill>
        <p:spPr>
          <a:xfrm>
            <a:off x="0" y="228600"/>
            <a:ext cx="2225869" cy="2198484"/>
          </a:xfrm>
        </p:spPr>
      </p:pic>
      <p:pic>
        <p:nvPicPr>
          <p:cNvPr id="11" name="Picture Placeholder 10" descr="ASALH_2011_Luncheon_photo9_105_Voices_of_History_Ensemble-270x194.jpg"/>
          <p:cNvPicPr>
            <a:picLocks noGrp="1" noChangeAspect="1"/>
          </p:cNvPicPr>
          <p:nvPr>
            <p:ph type="pic" sz="quarter" idx="13"/>
          </p:nvPr>
        </p:nvPicPr>
        <p:blipFill>
          <a:blip r:embed="rId4" cstate="screen">
            <a:extLst>
              <a:ext uri="{28A0092B-C50C-407E-A947-70E740481C1C}">
                <a14:useLocalDpi xmlns="" xmlns:a14="http://schemas.microsoft.com/office/drawing/2010/main"/>
              </a:ext>
            </a:extLst>
          </a:blip>
          <a:srcRect/>
          <a:stretch>
            <a:fillRect/>
          </a:stretch>
        </p:blipFill>
        <p:spPr>
          <a:xfrm>
            <a:off x="217020" y="2624363"/>
            <a:ext cx="4017697" cy="3981983"/>
          </a:xfrm>
        </p:spPr>
      </p:pic>
      <p:pic>
        <p:nvPicPr>
          <p:cNvPr id="13" name="Picture 12" descr="ASALH_2011_Luncheon_photo4_Bunch_Cyrus_Rochon-270x237.jpg"/>
          <p:cNvPicPr>
            <a:picLocks noChangeAspect="1"/>
          </p:cNvPicPr>
          <p:nvPr/>
        </p:nvPicPr>
        <p:blipFill>
          <a:blip r:embed="rId5" cstate="print">
            <a:extLst>
              <a:ext uri="{28A0092B-C50C-407E-A947-70E740481C1C}">
                <a14:useLocalDpi xmlns="" xmlns:a14="http://schemas.microsoft.com/office/drawing/2010/main"/>
              </a:ext>
            </a:extLst>
          </a:blip>
          <a:stretch>
            <a:fillRect/>
          </a:stretch>
        </p:blipFill>
        <p:spPr>
          <a:xfrm>
            <a:off x="4321118" y="2372928"/>
            <a:ext cx="4822882" cy="4233418"/>
          </a:xfrm>
          <a:prstGeom prst="rect">
            <a:avLst/>
          </a:prstGeom>
        </p:spPr>
      </p:pic>
      <p:pic>
        <p:nvPicPr>
          <p:cNvPr id="18433" name="Picture 1"/>
          <p:cNvPicPr>
            <a:picLocks noGrp="1" noChangeAspect="1" noChangeArrowheads="1"/>
          </p:cNvPicPr>
          <p:nvPr>
            <p:ph type="pic" sz="quarter" idx="14"/>
          </p:nvPr>
        </p:nvPicPr>
        <p:blipFill>
          <a:blip r:embed="rId6" cstate="print"/>
          <a:srcRect l="16438" r="16438"/>
          <a:stretch>
            <a:fillRect/>
          </a:stretch>
        </p:blipFill>
        <p:spPr bwMode="auto">
          <a:xfrm>
            <a:off x="2354263" y="228600"/>
            <a:ext cx="2163762" cy="2144713"/>
          </a:xfrm>
          <a:prstGeom prst="rect">
            <a:avLst/>
          </a:prstGeom>
          <a:noFill/>
          <a:ln w="9525">
            <a:noFill/>
            <a:miter lim="800000"/>
            <a:headEnd/>
            <a:tailEnd/>
          </a:ln>
          <a:effectLst/>
        </p:spPr>
      </p:pic>
      <p:sp>
        <p:nvSpPr>
          <p:cNvPr id="8" name="Slide Number Placeholder 7"/>
          <p:cNvSpPr>
            <a:spLocks noGrp="1"/>
          </p:cNvSpPr>
          <p:nvPr>
            <p:ph type="sldNum" sz="quarter" idx="12"/>
          </p:nvPr>
        </p:nvSpPr>
        <p:spPr/>
        <p:txBody>
          <a:bodyPr/>
          <a:lstStyle/>
          <a:p>
            <a:fld id="{162F1D00-BD13-4404-86B0-79703945A0A7}" type="slidenum">
              <a:rPr lang="en-US" smtClean="0"/>
              <a:pPr/>
              <a:t>21</a:t>
            </a:fld>
            <a:endParaRPr lang="en-US" dirty="0"/>
          </a:p>
        </p:txBody>
      </p:sp>
    </p:spTree>
    <p:extLst>
      <p:ext uri="{BB962C8B-B14F-4D97-AF65-F5344CB8AC3E}">
        <p14:creationId xmlns="" xmlns:p14="http://schemas.microsoft.com/office/powerpoint/2010/main" val="23839218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9083" y="84668"/>
            <a:ext cx="7345703" cy="1016000"/>
          </a:xfrm>
        </p:spPr>
        <p:txBody>
          <a:bodyPr/>
          <a:lstStyle/>
          <a:p>
            <a:r>
              <a:rPr lang="en-US" dirty="0"/>
              <a:t>2013 Black History Luncheon</a:t>
            </a:r>
            <a:br>
              <a:rPr lang="en-US" dirty="0"/>
            </a:br>
            <a:r>
              <a:rPr lang="en-US" dirty="0"/>
              <a:t>Wardman Park Marriot Hotel</a:t>
            </a:r>
          </a:p>
        </p:txBody>
      </p:sp>
      <p:pic>
        <p:nvPicPr>
          <p:cNvPr id="7" name="Content Placeholder 6" descr="2013_luncheon_omega_psi_phi.jpg"/>
          <p:cNvPicPr>
            <a:picLocks noGrp="1" noChangeAspect="1"/>
          </p:cNvPicPr>
          <p:nvPr>
            <p:ph sz="half" idx="1"/>
          </p:nvPr>
        </p:nvPicPr>
        <p:blipFill>
          <a:blip r:embed="rId3" cstate="screen">
            <a:extLst>
              <a:ext uri="{28A0092B-C50C-407E-A947-70E740481C1C}">
                <a14:useLocalDpi xmlns="" xmlns:a14="http://schemas.microsoft.com/office/drawing/2010/main"/>
              </a:ext>
            </a:extLst>
          </a:blip>
          <a:srcRect l="25706" r="25706"/>
          <a:stretch>
            <a:fillRect/>
          </a:stretch>
        </p:blipFill>
        <p:spPr>
          <a:xfrm>
            <a:off x="296333" y="1214855"/>
            <a:ext cx="4921249" cy="5570581"/>
          </a:xfrm>
        </p:spPr>
      </p:pic>
      <p:sp>
        <p:nvSpPr>
          <p:cNvPr id="12" name="Content Placeholder 11"/>
          <p:cNvSpPr>
            <a:spLocks noGrp="1"/>
          </p:cNvSpPr>
          <p:nvPr>
            <p:ph sz="half" idx="2"/>
          </p:nvPr>
        </p:nvSpPr>
        <p:spPr>
          <a:xfrm>
            <a:off x="5037666" y="2190749"/>
            <a:ext cx="3947584" cy="4211336"/>
          </a:xfrm>
        </p:spPr>
        <p:txBody>
          <a:bodyPr>
            <a:noAutofit/>
          </a:bodyPr>
          <a:lstStyle/>
          <a:p>
            <a:r>
              <a:rPr lang="en-US" sz="2000" dirty="0">
                <a:solidFill>
                  <a:schemeClr val="accent6">
                    <a:lumMod val="60000"/>
                    <a:lumOff val="40000"/>
                  </a:schemeClr>
                </a:solidFill>
              </a:rPr>
              <a:t>The National President of Omega Psi Phi Fraternity, Inc. Dr. Andrew Ray, ASALH Executive Director Sylvia Cyrus, and members of the fraternity.   The Omegas presented ASALH with a $10,000 check to support the legacy and work of the founder of ASALH                  Dr. Carter G. Woodson, who was an Omega man.</a:t>
            </a:r>
          </a:p>
        </p:txBody>
      </p:sp>
      <p:sp>
        <p:nvSpPr>
          <p:cNvPr id="6" name="Slide Number Placeholder 5"/>
          <p:cNvSpPr>
            <a:spLocks noGrp="1"/>
          </p:cNvSpPr>
          <p:nvPr>
            <p:ph type="sldNum" sz="quarter" idx="12"/>
          </p:nvPr>
        </p:nvSpPr>
        <p:spPr/>
        <p:txBody>
          <a:bodyPr/>
          <a:lstStyle/>
          <a:p>
            <a:fld id="{162F1D00-BD13-4404-86B0-79703945A0A7}" type="slidenum">
              <a:rPr lang="en-US" smtClean="0"/>
              <a:pPr/>
              <a:t>22</a:t>
            </a:fld>
            <a:endParaRPr lang="en-US" dirty="0"/>
          </a:p>
        </p:txBody>
      </p:sp>
    </p:spTree>
    <p:extLst>
      <p:ext uri="{BB962C8B-B14F-4D97-AF65-F5344CB8AC3E}">
        <p14:creationId xmlns="" xmlns:p14="http://schemas.microsoft.com/office/powerpoint/2010/main" val="3881594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0"/>
            <a:ext cx="8229600" cy="886265"/>
          </a:xfrm>
        </p:spPr>
        <p:txBody>
          <a:bodyPr/>
          <a:lstStyle/>
          <a:p>
            <a:pPr algn="ctr"/>
            <a:r>
              <a:rPr lang="en-US" b="1" dirty="0">
                <a:solidFill>
                  <a:schemeClr val="bg1"/>
                </a:solidFill>
              </a:rPr>
              <a:t>Luncheon Leadership Team</a:t>
            </a:r>
          </a:p>
        </p:txBody>
      </p:sp>
      <p:sp>
        <p:nvSpPr>
          <p:cNvPr id="9" name="Content Placeholder 8"/>
          <p:cNvSpPr>
            <a:spLocks noGrp="1"/>
          </p:cNvSpPr>
          <p:nvPr>
            <p:ph idx="1"/>
          </p:nvPr>
        </p:nvSpPr>
        <p:spPr>
          <a:xfrm>
            <a:off x="457200" y="886265"/>
            <a:ext cx="8458200" cy="5902445"/>
          </a:xfrm>
        </p:spPr>
        <p:txBody>
          <a:bodyPr>
            <a:normAutofit/>
          </a:bodyPr>
          <a:lstStyle/>
          <a:p>
            <a:pPr algn="ctr">
              <a:buNone/>
            </a:pPr>
            <a:r>
              <a:rPr lang="en-US" sz="3000" dirty="0" smtClean="0">
                <a:solidFill>
                  <a:schemeClr val="bg1"/>
                </a:solidFill>
              </a:rPr>
              <a:t>Co-Chairs</a:t>
            </a:r>
            <a:endParaRPr lang="en-US" sz="3000" dirty="0">
              <a:solidFill>
                <a:schemeClr val="bg1"/>
              </a:solidFill>
            </a:endParaRPr>
          </a:p>
          <a:p>
            <a:pPr algn="ctr">
              <a:buNone/>
            </a:pPr>
            <a:r>
              <a:rPr lang="en-US" sz="2800" dirty="0" smtClean="0">
                <a:solidFill>
                  <a:schemeClr val="bg1"/>
                </a:solidFill>
              </a:rPr>
              <a:t>Dr. Gladys Gary Vaughn</a:t>
            </a:r>
          </a:p>
          <a:p>
            <a:pPr algn="ctr">
              <a:buNone/>
            </a:pPr>
            <a:r>
              <a:rPr lang="en-US" sz="2800" dirty="0" smtClean="0">
                <a:solidFill>
                  <a:schemeClr val="bg1"/>
                </a:solidFill>
              </a:rPr>
              <a:t>Dr. </a:t>
            </a:r>
            <a:r>
              <a:rPr lang="en-US" sz="2800" dirty="0" err="1" smtClean="0">
                <a:solidFill>
                  <a:schemeClr val="bg1"/>
                </a:solidFill>
              </a:rPr>
              <a:t>Sharita</a:t>
            </a:r>
            <a:r>
              <a:rPr lang="en-US" sz="2800" dirty="0" smtClean="0">
                <a:solidFill>
                  <a:schemeClr val="bg1"/>
                </a:solidFill>
              </a:rPr>
              <a:t> Jacobs Thompson</a:t>
            </a:r>
          </a:p>
          <a:p>
            <a:pPr algn="ctr">
              <a:buNone/>
            </a:pPr>
            <a:r>
              <a:rPr lang="en-US" sz="3000" u="sng" dirty="0" smtClean="0">
                <a:solidFill>
                  <a:schemeClr val="bg1"/>
                </a:solidFill>
              </a:rPr>
              <a:t>Leadership Team</a:t>
            </a:r>
          </a:p>
          <a:p>
            <a:pPr algn="ctr">
              <a:buNone/>
            </a:pPr>
            <a:r>
              <a:rPr lang="en-US" sz="2800" dirty="0" smtClean="0">
                <a:solidFill>
                  <a:schemeClr val="bg1"/>
                </a:solidFill>
              </a:rPr>
              <a:t>Ms. Sylvia Cyrus</a:t>
            </a:r>
          </a:p>
          <a:p>
            <a:pPr algn="ctr">
              <a:buNone/>
            </a:pPr>
            <a:r>
              <a:rPr lang="en-US" sz="2800" dirty="0" smtClean="0">
                <a:solidFill>
                  <a:schemeClr val="bg1"/>
                </a:solidFill>
              </a:rPr>
              <a:t>Mrs. Cheryl Gresham</a:t>
            </a:r>
          </a:p>
          <a:p>
            <a:pPr algn="ctr">
              <a:buNone/>
            </a:pPr>
            <a:r>
              <a:rPr lang="en-US" sz="2800" dirty="0" smtClean="0">
                <a:solidFill>
                  <a:schemeClr val="bg1"/>
                </a:solidFill>
              </a:rPr>
              <a:t>Mr. Louis Hicks</a:t>
            </a:r>
          </a:p>
          <a:p>
            <a:pPr algn="ctr">
              <a:buNone/>
            </a:pPr>
            <a:r>
              <a:rPr lang="en-US" sz="2800" dirty="0" smtClean="0">
                <a:solidFill>
                  <a:schemeClr val="bg1"/>
                </a:solidFill>
              </a:rPr>
              <a:t>Dr. Valerie </a:t>
            </a:r>
            <a:r>
              <a:rPr lang="en-US" sz="2800" dirty="0" err="1" smtClean="0">
                <a:solidFill>
                  <a:schemeClr val="bg1"/>
                </a:solidFill>
              </a:rPr>
              <a:t>Maholmes</a:t>
            </a:r>
            <a:endParaRPr lang="en-US" sz="2800" dirty="0" smtClean="0">
              <a:solidFill>
                <a:schemeClr val="bg1"/>
              </a:solidFill>
            </a:endParaRPr>
          </a:p>
        </p:txBody>
      </p:sp>
      <p:sp>
        <p:nvSpPr>
          <p:cNvPr id="5" name="Slide Number Placeholder 4"/>
          <p:cNvSpPr>
            <a:spLocks noGrp="1"/>
          </p:cNvSpPr>
          <p:nvPr>
            <p:ph type="sldNum" sz="quarter" idx="12"/>
          </p:nvPr>
        </p:nvSpPr>
        <p:spPr/>
        <p:txBody>
          <a:bodyPr/>
          <a:lstStyle/>
          <a:p>
            <a:fld id="{96652B35-718D-4E28-AFEB-B694A3B357E8}" type="slidenum">
              <a:rPr kumimoji="0" lang="en-US" smtClean="0"/>
              <a:pPr/>
              <a:t>23</a:t>
            </a:fld>
            <a:endParaRPr kumimoji="0" lang="en-US" dirty="0"/>
          </a:p>
        </p:txBody>
      </p:sp>
    </p:spTree>
    <p:extLst>
      <p:ext uri="{BB962C8B-B14F-4D97-AF65-F5344CB8AC3E}">
        <p14:creationId xmlns="" xmlns:p14="http://schemas.microsoft.com/office/powerpoint/2010/main" val="31959383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gn="ctr"/>
            <a:r>
              <a:rPr lang="en-US" dirty="0"/>
              <a:t>ASALH PARTNERSHIPS</a:t>
            </a:r>
          </a:p>
        </p:txBody>
      </p:sp>
      <p:pic>
        <p:nvPicPr>
          <p:cNvPr id="6" name="Content Placeholder 5" descr="AACW_68878_STATUE_FRONT_16X20V4-145x180.jpg"/>
          <p:cNvPicPr>
            <a:picLocks noGrp="1" noChangeAspect="1"/>
          </p:cNvPicPr>
          <p:nvPr>
            <p:ph sz="half" idx="16"/>
          </p:nvPr>
        </p:nvPicPr>
        <p:blipFill>
          <a:blip r:embed="rId3" cstate="print">
            <a:extLst>
              <a:ext uri="{28A0092B-C50C-407E-A947-70E740481C1C}">
                <a14:useLocalDpi xmlns="" xmlns:a14="http://schemas.microsoft.com/office/drawing/2010/main" val="0"/>
              </a:ext>
            </a:extLst>
          </a:blip>
          <a:srcRect l="-65477" r="-65477"/>
          <a:stretch>
            <a:fillRect/>
          </a:stretch>
        </p:blipFill>
        <p:spPr>
          <a:xfrm>
            <a:off x="3835444" y="3860800"/>
            <a:ext cx="4867349" cy="2616200"/>
          </a:xfrm>
        </p:spPr>
      </p:pic>
      <p:sp>
        <p:nvSpPr>
          <p:cNvPr id="7" name="Content Placeholder 6"/>
          <p:cNvSpPr>
            <a:spLocks noGrp="1"/>
          </p:cNvSpPr>
          <p:nvPr>
            <p:ph sz="half" idx="17"/>
          </p:nvPr>
        </p:nvSpPr>
        <p:spPr/>
        <p:txBody>
          <a:bodyPr>
            <a:noAutofit/>
          </a:bodyPr>
          <a:lstStyle/>
          <a:p>
            <a:pPr marL="0" indent="0" algn="ctr">
              <a:buNone/>
            </a:pPr>
            <a:r>
              <a:rPr lang="en-US" sz="2400" b="1" dirty="0">
                <a:solidFill>
                  <a:schemeClr val="bg1"/>
                </a:solidFill>
                <a:latin typeface="Times New Roman"/>
                <a:cs typeface="Times New Roman"/>
              </a:rPr>
              <a:t>National Underground Railroad Conference   </a:t>
            </a:r>
            <a:r>
              <a:rPr lang="fi-FI" sz="2400" b="1" dirty="0">
                <a:solidFill>
                  <a:schemeClr val="bg1"/>
                </a:solidFill>
                <a:latin typeface="Times New Roman"/>
                <a:cs typeface="Times New Roman"/>
              </a:rPr>
              <a:t>Sept 11 – 14, 2019 </a:t>
            </a:r>
          </a:p>
          <a:p>
            <a:pPr marL="0" indent="0" algn="ctr">
              <a:buNone/>
            </a:pPr>
            <a:r>
              <a:rPr lang="fi-FI" sz="2400" b="1" dirty="0">
                <a:solidFill>
                  <a:schemeClr val="bg1"/>
                </a:solidFill>
                <a:latin typeface="Times New Roman"/>
                <a:cs typeface="Times New Roman"/>
              </a:rPr>
              <a:t>Niagara Falls, NY</a:t>
            </a:r>
            <a:endParaRPr lang="en-US" sz="2400" b="1" dirty="0">
              <a:solidFill>
                <a:schemeClr val="bg1"/>
              </a:solidFill>
              <a:latin typeface="Times New Roman"/>
              <a:cs typeface="Times New Roman"/>
            </a:endParaRPr>
          </a:p>
        </p:txBody>
      </p:sp>
      <p:sp>
        <p:nvSpPr>
          <p:cNvPr id="8" name="Content Placeholder 7"/>
          <p:cNvSpPr>
            <a:spLocks noGrp="1"/>
          </p:cNvSpPr>
          <p:nvPr>
            <p:ph sz="half" idx="1"/>
          </p:nvPr>
        </p:nvSpPr>
        <p:spPr/>
        <p:txBody>
          <a:bodyPr>
            <a:noAutofit/>
          </a:bodyPr>
          <a:lstStyle/>
          <a:p>
            <a:pPr marL="0" indent="0" algn="ctr">
              <a:buNone/>
            </a:pPr>
            <a:r>
              <a:rPr lang="en-US" sz="2800" b="1" dirty="0">
                <a:solidFill>
                  <a:schemeClr val="bg1"/>
                </a:solidFill>
                <a:latin typeface="Times New Roman"/>
                <a:cs typeface="Times New Roman"/>
              </a:rPr>
              <a:t>African American Civil War Memorial Freedom Foundation and Museum</a:t>
            </a:r>
          </a:p>
        </p:txBody>
      </p:sp>
      <p:pic>
        <p:nvPicPr>
          <p:cNvPr id="17" name="Content Placeholder 16" descr="underground_railroad_conference_2013.jpg"/>
          <p:cNvPicPr>
            <a:picLocks noGrp="1" noChangeAspect="1"/>
          </p:cNvPicPr>
          <p:nvPr>
            <p:ph sz="half" idx="18"/>
          </p:nvPr>
        </p:nvPicPr>
        <p:blipFill>
          <a:blip r:embed="rId4" cstate="print">
            <a:extLst>
              <a:ext uri="{28A0092B-C50C-407E-A947-70E740481C1C}">
                <a14:useLocalDpi xmlns="" xmlns:a14="http://schemas.microsoft.com/office/drawing/2010/main" val="0"/>
              </a:ext>
            </a:extLst>
          </a:blip>
          <a:srcRect t="-11083" b="-11083"/>
          <a:stretch>
            <a:fillRect/>
          </a:stretch>
        </p:blipFill>
        <p:spPr/>
      </p:pic>
      <p:sp>
        <p:nvSpPr>
          <p:cNvPr id="10" name="Slide Number Placeholder 9"/>
          <p:cNvSpPr>
            <a:spLocks noGrp="1"/>
          </p:cNvSpPr>
          <p:nvPr>
            <p:ph type="sldNum" sz="quarter" idx="12"/>
          </p:nvPr>
        </p:nvSpPr>
        <p:spPr/>
        <p:txBody>
          <a:bodyPr/>
          <a:lstStyle/>
          <a:p>
            <a:fld id="{162F1D00-BD13-4404-86B0-79703945A0A7}" type="slidenum">
              <a:rPr lang="en-US" smtClean="0"/>
              <a:pPr/>
              <a:t>24</a:t>
            </a:fld>
            <a:endParaRPr lang="en-US" dirty="0"/>
          </a:p>
        </p:txBody>
      </p:sp>
    </p:spTree>
    <p:extLst>
      <p:ext uri="{BB962C8B-B14F-4D97-AF65-F5344CB8AC3E}">
        <p14:creationId xmlns="" xmlns:p14="http://schemas.microsoft.com/office/powerpoint/2010/main" val="119722728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400" dirty="0"/>
              <a:t>ASALH PARTNERSHIPS</a:t>
            </a:r>
          </a:p>
        </p:txBody>
      </p:sp>
      <p:sp>
        <p:nvSpPr>
          <p:cNvPr id="4" name="Content Placeholder 3"/>
          <p:cNvSpPr>
            <a:spLocks noGrp="1"/>
          </p:cNvSpPr>
          <p:nvPr>
            <p:ph sz="half" idx="1"/>
          </p:nvPr>
        </p:nvSpPr>
        <p:spPr>
          <a:xfrm>
            <a:off x="4410075" y="1600200"/>
            <a:ext cx="4340224" cy="2564765"/>
          </a:xfrm>
        </p:spPr>
        <p:txBody>
          <a:bodyPr>
            <a:normAutofit/>
          </a:bodyPr>
          <a:lstStyle/>
          <a:p>
            <a:pPr>
              <a:buNone/>
            </a:pPr>
            <a:r>
              <a:rPr lang="en-US" dirty="0"/>
              <a:t>Kiamsha is a </a:t>
            </a:r>
            <a:r>
              <a:rPr lang="en-US" dirty="0" smtClean="0"/>
              <a:t>youth empowerment organization </a:t>
            </a:r>
            <a:r>
              <a:rPr lang="en-US" dirty="0"/>
              <a:t>based in Prince George's </a:t>
            </a:r>
            <a:r>
              <a:rPr lang="en-US" dirty="0" smtClean="0"/>
              <a:t>County,  Maryland, which facilitated 18 consecutive ASALH </a:t>
            </a:r>
            <a:r>
              <a:rPr lang="en-US" dirty="0"/>
              <a:t>annual Youth </a:t>
            </a:r>
            <a:r>
              <a:rPr lang="en-US" dirty="0" smtClean="0"/>
              <a:t>Days (2000-2018) and promotes ASALH’S nationwide </a:t>
            </a:r>
            <a:r>
              <a:rPr lang="en-US" dirty="0"/>
              <a:t>Family Research project.  </a:t>
            </a:r>
            <a:r>
              <a:rPr lang="en-US" dirty="0" err="1" smtClean="0"/>
              <a:t>Kiamsha</a:t>
            </a:r>
            <a:r>
              <a:rPr lang="en-US" dirty="0" smtClean="0"/>
              <a:t>  serves as the youth voice for the Woodson Home Committee.</a:t>
            </a:r>
            <a:r>
              <a:rPr lang="en-US" dirty="0" smtClean="0">
                <a:solidFill>
                  <a:schemeClr val="tx1"/>
                </a:solidFill>
              </a:rPr>
              <a:t> </a:t>
            </a:r>
            <a:endParaRPr lang="en-US" dirty="0">
              <a:solidFill>
                <a:schemeClr val="tx1"/>
              </a:solidFill>
            </a:endParaRPr>
          </a:p>
          <a:p>
            <a:endParaRPr lang="en-US" dirty="0"/>
          </a:p>
        </p:txBody>
      </p:sp>
      <p:sp>
        <p:nvSpPr>
          <p:cNvPr id="5" name="Content Placeholder 4"/>
          <p:cNvSpPr>
            <a:spLocks noGrp="1"/>
          </p:cNvSpPr>
          <p:nvPr>
            <p:ph sz="half" idx="16"/>
          </p:nvPr>
        </p:nvSpPr>
        <p:spPr>
          <a:xfrm>
            <a:off x="4410074" y="4445391"/>
            <a:ext cx="4340225" cy="2082409"/>
          </a:xfrm>
        </p:spPr>
        <p:txBody>
          <a:bodyPr>
            <a:noAutofit/>
          </a:bodyPr>
          <a:lstStyle/>
          <a:p>
            <a:pPr marL="0" indent="0">
              <a:buNone/>
            </a:pPr>
            <a:r>
              <a:rPr lang="en-US" dirty="0"/>
              <a:t>ASALH and Farmers Insurance have </a:t>
            </a:r>
            <a:r>
              <a:rPr lang="en-US" dirty="0" smtClean="0"/>
              <a:t>collaborated on </a:t>
            </a:r>
            <a:r>
              <a:rPr lang="en-US" dirty="0"/>
              <a:t>many projects, including the </a:t>
            </a:r>
            <a:r>
              <a:rPr lang="en-US" b="1" i="1" dirty="0"/>
              <a:t>Freedom's </a:t>
            </a:r>
            <a:r>
              <a:rPr lang="en-US" b="1" i="1" dirty="0" smtClean="0"/>
              <a:t>Song e</a:t>
            </a:r>
            <a:r>
              <a:rPr lang="en-US" dirty="0" smtClean="0"/>
              <a:t>ducational </a:t>
            </a:r>
            <a:r>
              <a:rPr lang="en-US" dirty="0"/>
              <a:t>DVD - a free documentary </a:t>
            </a:r>
            <a:r>
              <a:rPr lang="en-US" dirty="0" smtClean="0"/>
              <a:t> </a:t>
            </a:r>
            <a:r>
              <a:rPr lang="en-US" dirty="0"/>
              <a:t>for middle and high school teachers to help students learn about </a:t>
            </a:r>
            <a:r>
              <a:rPr lang="en-US" dirty="0" smtClean="0"/>
              <a:t>significant</a:t>
            </a:r>
            <a:r>
              <a:rPr lang="en-US" dirty="0"/>
              <a:t>, but often overlooked, events in Black history.</a:t>
            </a:r>
          </a:p>
        </p:txBody>
      </p:sp>
      <p:pic>
        <p:nvPicPr>
          <p:cNvPr id="12" name="Content Placeholder 11" descr="farmers_logo.jpg"/>
          <p:cNvPicPr>
            <a:picLocks noGrp="1" noChangeAspect="1"/>
          </p:cNvPicPr>
          <p:nvPr>
            <p:ph sz="half" idx="18"/>
          </p:nvPr>
        </p:nvPicPr>
        <p:blipFill>
          <a:blip r:embed="rId3" cstate="print">
            <a:extLst>
              <a:ext uri="{28A0092B-C50C-407E-A947-70E740481C1C}">
                <a14:useLocalDpi xmlns="" xmlns:a14="http://schemas.microsoft.com/office/drawing/2010/main" val="0"/>
              </a:ext>
            </a:extLst>
          </a:blip>
          <a:srcRect t="-2962" b="-2962"/>
          <a:stretch>
            <a:fillRect/>
          </a:stretch>
        </p:blipFill>
        <p:spPr>
          <a:xfrm>
            <a:off x="502920" y="4445391"/>
            <a:ext cx="3657413" cy="2362834"/>
          </a:xfrm>
        </p:spPr>
      </p:pic>
      <p:sp>
        <p:nvSpPr>
          <p:cNvPr id="24578" name="AutoShape 2" descr="Youth Steering Committee | Kiamsha Youth Empowerment ..."/>
          <p:cNvSpPr>
            <a:spLocks noGrp="1" noChangeAspect="1" noChangeArrowheads="1"/>
          </p:cNvSpPr>
          <p:nvPr>
            <p:ph sz="half" idx="17"/>
          </p:nvPr>
        </p:nvSpPr>
        <p:spPr bwMode="auto">
          <a:xfrm>
            <a:off x="363538" y="1985963"/>
            <a:ext cx="3657600" cy="19653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4579" name="Picture 3"/>
          <p:cNvPicPr>
            <a:picLocks noChangeAspect="1" noChangeArrowheads="1"/>
          </p:cNvPicPr>
          <p:nvPr/>
        </p:nvPicPr>
        <p:blipFill>
          <a:blip r:embed="rId4" cstate="print"/>
          <a:srcRect/>
          <a:stretch>
            <a:fillRect/>
          </a:stretch>
        </p:blipFill>
        <p:spPr bwMode="auto">
          <a:xfrm>
            <a:off x="363538" y="1600201"/>
            <a:ext cx="3796795" cy="2351088"/>
          </a:xfrm>
          <a:prstGeom prst="rect">
            <a:avLst/>
          </a:prstGeom>
          <a:noFill/>
          <a:ln w="9525">
            <a:noFill/>
            <a:miter lim="800000"/>
            <a:headEnd/>
            <a:tailEnd/>
          </a:ln>
          <a:effectLst/>
        </p:spPr>
      </p:pic>
      <p:sp>
        <p:nvSpPr>
          <p:cNvPr id="9" name="Slide Number Placeholder 8"/>
          <p:cNvSpPr>
            <a:spLocks noGrp="1"/>
          </p:cNvSpPr>
          <p:nvPr>
            <p:ph type="sldNum" sz="quarter" idx="12"/>
          </p:nvPr>
        </p:nvSpPr>
        <p:spPr/>
        <p:txBody>
          <a:bodyPr/>
          <a:lstStyle/>
          <a:p>
            <a:fld id="{162F1D00-BD13-4404-86B0-79703945A0A7}" type="slidenum">
              <a:rPr lang="en-US" smtClean="0"/>
              <a:pPr/>
              <a:t>25</a:t>
            </a:fld>
            <a:endParaRPr lang="en-US" dirty="0"/>
          </a:p>
        </p:txBody>
      </p:sp>
    </p:spTree>
    <p:extLst>
      <p:ext uri="{BB962C8B-B14F-4D97-AF65-F5344CB8AC3E}">
        <p14:creationId xmlns="" xmlns:p14="http://schemas.microsoft.com/office/powerpoint/2010/main" val="16592392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95421"/>
            <a:ext cx="7556313" cy="1690541"/>
          </a:xfrm>
        </p:spPr>
        <p:txBody>
          <a:bodyPr/>
          <a:lstStyle/>
          <a:p>
            <a:pPr algn="ctr"/>
            <a:r>
              <a:rPr lang="en-US" smtClean="0"/>
              <a:t>ASALH PARTNERSHIPS</a:t>
            </a:r>
            <a:br>
              <a:rPr lang="en-US" smtClean="0"/>
            </a:br>
            <a:r>
              <a:rPr lang="en-US" sz="1100" smtClean="0"/>
              <a:t/>
            </a:r>
            <a:br>
              <a:rPr lang="en-US" sz="1100" smtClean="0"/>
            </a:br>
            <a:r>
              <a:rPr lang="en-US" sz="3200" smtClean="0"/>
              <a:t>Maryland Commission on African American History and Culture</a:t>
            </a:r>
            <a:endParaRPr lang="en-US" sz="3200" dirty="0"/>
          </a:p>
        </p:txBody>
      </p:sp>
      <p:sp>
        <p:nvSpPr>
          <p:cNvPr id="3" name="Content Placeholder 2"/>
          <p:cNvSpPr>
            <a:spLocks noGrp="1"/>
          </p:cNvSpPr>
          <p:nvPr>
            <p:ph sz="half" idx="17"/>
          </p:nvPr>
        </p:nvSpPr>
        <p:spPr/>
        <p:txBody>
          <a:bodyPr>
            <a:normAutofit/>
          </a:bodyPr>
          <a:lstStyle/>
          <a:p>
            <a:pPr algn="ctr"/>
            <a:r>
              <a:rPr lang="en-US" sz="4000" smtClean="0"/>
              <a:t>Teacher Training that inspires</a:t>
            </a:r>
            <a:endParaRPr lang="en-US" sz="4000" dirty="0"/>
          </a:p>
        </p:txBody>
      </p:sp>
      <p:sp>
        <p:nvSpPr>
          <p:cNvPr id="5" name="Content Placeholder 4"/>
          <p:cNvSpPr>
            <a:spLocks noGrp="1"/>
          </p:cNvSpPr>
          <p:nvPr>
            <p:ph sz="half" idx="1"/>
          </p:nvPr>
        </p:nvSpPr>
        <p:spPr/>
        <p:txBody>
          <a:bodyPr>
            <a:normAutofit/>
          </a:bodyPr>
          <a:lstStyle/>
          <a:p>
            <a:pPr algn="ctr"/>
            <a:r>
              <a:rPr lang="en-US" sz="4000" smtClean="0"/>
              <a:t>MCAAHC 50th Anniversary</a:t>
            </a:r>
            <a:endParaRPr lang="en-US" sz="4000" dirty="0"/>
          </a:p>
        </p:txBody>
      </p:sp>
      <p:sp>
        <p:nvSpPr>
          <p:cNvPr id="8" name="Slide Number Placeholder 7"/>
          <p:cNvSpPr>
            <a:spLocks noGrp="1"/>
          </p:cNvSpPr>
          <p:nvPr>
            <p:ph type="sldNum" sz="quarter" idx="12"/>
          </p:nvPr>
        </p:nvSpPr>
        <p:spPr/>
        <p:txBody>
          <a:bodyPr/>
          <a:lstStyle/>
          <a:p>
            <a:fld id="{162F1D00-BD13-4404-86B0-79703945A0A7}" type="slidenum">
              <a:rPr lang="en-US" smtClean="0"/>
              <a:pPr/>
              <a:t>26</a:t>
            </a:fld>
            <a:endParaRPr lang="en-US" dirty="0"/>
          </a:p>
        </p:txBody>
      </p:sp>
      <p:pic>
        <p:nvPicPr>
          <p:cNvPr id="1027" name="Picture 3"/>
          <p:cNvPicPr>
            <a:picLocks noGrp="1" noChangeAspect="1" noChangeArrowheads="1"/>
          </p:cNvPicPr>
          <p:nvPr>
            <p:ph sz="half" idx="18"/>
          </p:nvPr>
        </p:nvPicPr>
        <p:blipFill>
          <a:blip r:embed="rId3" cstate="print"/>
          <a:srcRect/>
          <a:stretch>
            <a:fillRect/>
          </a:stretch>
        </p:blipFill>
        <p:spPr bwMode="auto">
          <a:xfrm>
            <a:off x="585082" y="4165600"/>
            <a:ext cx="3493911" cy="1965325"/>
          </a:xfrm>
          <a:prstGeom prst="rect">
            <a:avLst/>
          </a:prstGeom>
          <a:noFill/>
          <a:ln w="9525">
            <a:noFill/>
            <a:miter lim="800000"/>
            <a:headEnd/>
            <a:tailEnd/>
          </a:ln>
          <a:effectLst/>
        </p:spPr>
      </p:pic>
      <p:pic>
        <p:nvPicPr>
          <p:cNvPr id="1030" name="Picture 6"/>
          <p:cNvPicPr>
            <a:picLocks noChangeAspect="1" noChangeArrowheads="1"/>
          </p:cNvPicPr>
          <p:nvPr/>
        </p:nvPicPr>
        <p:blipFill>
          <a:blip r:embed="rId4" cstate="print"/>
          <a:srcRect/>
          <a:stretch>
            <a:fillRect/>
          </a:stretch>
        </p:blipFill>
        <p:spPr bwMode="auto">
          <a:xfrm>
            <a:off x="4840778" y="4165600"/>
            <a:ext cx="2911475" cy="1941513"/>
          </a:xfrm>
          <a:prstGeom prst="rect">
            <a:avLst/>
          </a:prstGeom>
          <a:noFill/>
          <a:ln w="9525">
            <a:noFill/>
            <a:miter lim="800000"/>
            <a:headEnd/>
            <a:tailEnd/>
          </a:ln>
          <a:effectLst/>
        </p:spPr>
      </p:pic>
      <p:sp>
        <p:nvSpPr>
          <p:cNvPr id="19" name="Content Placeholder 18"/>
          <p:cNvSpPr>
            <a:spLocks noGrp="1"/>
          </p:cNvSpPr>
          <p:nvPr>
            <p:ph sz="half" idx="16"/>
          </p:nvPr>
        </p:nvSpPr>
        <p:spPr>
          <a:xfrm>
            <a:off x="4840777" y="4169664"/>
            <a:ext cx="2911475" cy="1965960"/>
          </a:xfrm>
        </p:spPr>
        <p:txBody>
          <a:bodyPr/>
          <a:lstStyle/>
          <a:p>
            <a:endParaRPr lang="en-US" dirty="0"/>
          </a:p>
        </p:txBody>
      </p:sp>
      <p:pic>
        <p:nvPicPr>
          <p:cNvPr id="1031" name="Picture 7"/>
          <p:cNvPicPr>
            <a:picLocks noChangeAspect="1" noChangeArrowheads="1"/>
          </p:cNvPicPr>
          <p:nvPr/>
        </p:nvPicPr>
        <p:blipFill>
          <a:blip r:embed="rId4" cstate="print"/>
          <a:srcRect/>
          <a:stretch>
            <a:fillRect/>
          </a:stretch>
        </p:blipFill>
        <p:spPr bwMode="auto">
          <a:xfrm>
            <a:off x="4840778" y="4165600"/>
            <a:ext cx="2911475" cy="1941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sz="4400" dirty="0"/>
              <a:t>ASALH PARTNERSHIPS</a:t>
            </a:r>
          </a:p>
        </p:txBody>
      </p:sp>
      <p:sp>
        <p:nvSpPr>
          <p:cNvPr id="4" name="Content Placeholder 3"/>
          <p:cNvSpPr>
            <a:spLocks noGrp="1"/>
          </p:cNvSpPr>
          <p:nvPr>
            <p:ph sz="half" idx="1"/>
          </p:nvPr>
        </p:nvSpPr>
        <p:spPr/>
        <p:txBody>
          <a:bodyPr>
            <a:normAutofit/>
          </a:bodyPr>
          <a:lstStyle/>
          <a:p>
            <a:r>
              <a:rPr lang="en-US" dirty="0"/>
              <a:t> </a:t>
            </a:r>
          </a:p>
        </p:txBody>
      </p:sp>
      <p:sp>
        <p:nvSpPr>
          <p:cNvPr id="5" name="Content Placeholder 4"/>
          <p:cNvSpPr>
            <a:spLocks noGrp="1"/>
          </p:cNvSpPr>
          <p:nvPr>
            <p:ph sz="half" idx="15"/>
          </p:nvPr>
        </p:nvSpPr>
        <p:spPr>
          <a:xfrm>
            <a:off x="241300" y="1600200"/>
            <a:ext cx="2794000" cy="4889500"/>
          </a:xfrm>
        </p:spPr>
        <p:txBody>
          <a:bodyPr>
            <a:noAutofit/>
          </a:bodyPr>
          <a:lstStyle/>
          <a:p>
            <a:pPr marL="0" indent="0">
              <a:buNone/>
            </a:pPr>
            <a:r>
              <a:rPr lang="en-US" sz="2000" dirty="0">
                <a:solidFill>
                  <a:schemeClr val="tx1"/>
                </a:solidFill>
                <a:latin typeface="Times New Roman"/>
                <a:cs typeface="Times New Roman"/>
              </a:rPr>
              <a:t>ASALH has endorsed The </a:t>
            </a:r>
            <a:r>
              <a:rPr lang="en-US" sz="2000" b="1" dirty="0">
                <a:solidFill>
                  <a:schemeClr val="tx1"/>
                </a:solidFill>
                <a:latin typeface="Times New Roman"/>
                <a:cs typeface="Times New Roman"/>
              </a:rPr>
              <a:t>Library of Congress’</a:t>
            </a:r>
            <a:r>
              <a:rPr lang="en-US" sz="2000" dirty="0">
                <a:solidFill>
                  <a:schemeClr val="tx1"/>
                </a:solidFill>
                <a:latin typeface="Times New Roman"/>
                <a:cs typeface="Times New Roman"/>
              </a:rPr>
              <a:t> Veterans History Project to assist in making sure African American voices will be amply represented in the history of American wars. For more information visit the Veterans History Project website:  http://</a:t>
            </a:r>
            <a:r>
              <a:rPr lang="en-US" sz="2000" dirty="0" err="1">
                <a:solidFill>
                  <a:schemeClr val="tx1"/>
                </a:solidFill>
                <a:latin typeface="Times New Roman"/>
                <a:cs typeface="Times New Roman"/>
              </a:rPr>
              <a:t>www.loc.gov</a:t>
            </a:r>
            <a:r>
              <a:rPr lang="en-US" sz="2000" dirty="0">
                <a:solidFill>
                  <a:schemeClr val="tx1"/>
                </a:solidFill>
                <a:latin typeface="Times New Roman"/>
                <a:cs typeface="Times New Roman"/>
              </a:rPr>
              <a:t>/vets//vets-</a:t>
            </a:r>
            <a:r>
              <a:rPr lang="en-US" sz="2000" dirty="0" err="1">
                <a:solidFill>
                  <a:schemeClr val="tx1"/>
                </a:solidFill>
                <a:latin typeface="Times New Roman"/>
                <a:cs typeface="Times New Roman"/>
              </a:rPr>
              <a:t>home.html</a:t>
            </a:r>
            <a:endParaRPr lang="en-US" sz="2000" dirty="0">
              <a:solidFill>
                <a:schemeClr val="tx1"/>
              </a:solidFill>
              <a:latin typeface="Times New Roman"/>
              <a:cs typeface="Times New Roman"/>
            </a:endParaRPr>
          </a:p>
        </p:txBody>
      </p:sp>
      <p:pic>
        <p:nvPicPr>
          <p:cNvPr id="13" name="Content Placeholder 12" descr="2013-10-29 12.44.01.jpg"/>
          <p:cNvPicPr>
            <a:picLocks noGrp="1" noChangeAspect="1"/>
          </p:cNvPicPr>
          <p:nvPr>
            <p:ph sz="half" idx="16"/>
          </p:nvPr>
        </p:nvPicPr>
        <p:blipFill>
          <a:blip r:embed="rId3" cstate="email">
            <a:extLst>
              <a:ext uri="{28A0092B-C50C-407E-A947-70E740481C1C}">
                <a14:useLocalDpi xmlns="" xmlns:a14="http://schemas.microsoft.com/office/drawing/2010/main" val="0"/>
              </a:ext>
            </a:extLst>
          </a:blip>
          <a:srcRect l="-74031" r="-74031"/>
          <a:stretch>
            <a:fillRect/>
          </a:stretch>
        </p:blipFill>
        <p:spPr>
          <a:xfrm>
            <a:off x="4207583" y="2281428"/>
            <a:ext cx="7025995" cy="3776472"/>
          </a:xfrm>
        </p:spPr>
      </p:pic>
      <p:pic>
        <p:nvPicPr>
          <p:cNvPr id="7" name="Picture 6" descr="Scan 31.jpe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3035300" y="2112963"/>
            <a:ext cx="3275376" cy="4249737"/>
          </a:xfrm>
          <a:prstGeom prst="rect">
            <a:avLst/>
          </a:prstGeom>
        </p:spPr>
      </p:pic>
      <p:sp>
        <p:nvSpPr>
          <p:cNvPr id="9" name="Slide Number Placeholder 8"/>
          <p:cNvSpPr>
            <a:spLocks noGrp="1"/>
          </p:cNvSpPr>
          <p:nvPr>
            <p:ph type="sldNum" sz="quarter" idx="12"/>
          </p:nvPr>
        </p:nvSpPr>
        <p:spPr/>
        <p:txBody>
          <a:bodyPr/>
          <a:lstStyle/>
          <a:p>
            <a:fld id="{162F1D00-BD13-4404-86B0-79703945A0A7}" type="slidenum">
              <a:rPr lang="en-US" smtClean="0"/>
              <a:pPr/>
              <a:t>27</a:t>
            </a:fld>
            <a:endParaRPr lang="en-US" dirty="0"/>
          </a:p>
        </p:txBody>
      </p:sp>
    </p:spTree>
    <p:extLst>
      <p:ext uri="{BB962C8B-B14F-4D97-AF65-F5344CB8AC3E}">
        <p14:creationId xmlns="" xmlns:p14="http://schemas.microsoft.com/office/powerpoint/2010/main" val="1587752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94" y="1562793"/>
            <a:ext cx="3121990" cy="1654540"/>
          </a:xfrm>
        </p:spPr>
        <p:txBody>
          <a:bodyPr>
            <a:normAutofit fontScale="90000"/>
          </a:bodyPr>
          <a:lstStyle/>
          <a:p>
            <a:pPr algn="ctr"/>
            <a:r>
              <a:rPr lang="en-US" sz="2000" b="1" dirty="0"/>
              <a:t>2015 ASALH Centennial Rays of Light Honorees</a:t>
            </a:r>
            <a:r>
              <a:rPr lang="en-US" sz="2000" dirty="0"/>
              <a:t> </a:t>
            </a:r>
            <a:br>
              <a:rPr lang="en-US" sz="2000" dirty="0"/>
            </a:br>
            <a:r>
              <a:rPr lang="en-US" sz="1800" dirty="0"/>
              <a:t>Interviewees </a:t>
            </a:r>
            <a:r>
              <a:rPr lang="en-US" sz="1800" dirty="0" smtClean="0"/>
              <a:t>answered </a:t>
            </a:r>
            <a:r>
              <a:rPr lang="en-US" sz="1800" dirty="0"/>
              <a:t>the Question: How has Dr. Woodson impacted your life and your life’s work?  Complete interview </a:t>
            </a:r>
            <a:r>
              <a:rPr lang="en-US" sz="1800" dirty="0" smtClean="0"/>
              <a:t>will be </a:t>
            </a:r>
            <a:r>
              <a:rPr lang="en-US" sz="1800" dirty="0"/>
              <a:t>featured at the Woodson Historic Site </a:t>
            </a:r>
            <a:r>
              <a:rPr lang="en-US" sz="1800" dirty="0" smtClean="0"/>
              <a:t>when site is </a:t>
            </a:r>
            <a:r>
              <a:rPr lang="en-US" sz="1800" dirty="0"/>
              <a:t>completed.</a:t>
            </a:r>
            <a:r>
              <a:rPr lang="en-US" sz="2000" dirty="0"/>
              <a:t> </a:t>
            </a:r>
            <a:br>
              <a:rPr lang="en-US" sz="2000" dirty="0"/>
            </a:br>
            <a:endParaRPr lang="en-US" sz="1800" dirty="0"/>
          </a:p>
        </p:txBody>
      </p:sp>
      <p:pic>
        <p:nvPicPr>
          <p:cNvPr id="3" name="Picture 2" descr="Dr. Daryl Scott_3367-3.jpg"/>
          <p:cNvPicPr>
            <a:picLocks noChangeAspect="1"/>
          </p:cNvPicPr>
          <p:nvPr/>
        </p:nvPicPr>
        <p:blipFill>
          <a:blip r:embed="rId3" cstate="email">
            <a:extLst>
              <a:ext uri="{28A0092B-C50C-407E-A947-70E740481C1C}">
                <a14:useLocalDpi xmlns="" xmlns:a14="http://schemas.microsoft.com/office/drawing/2010/main" val="0"/>
              </a:ext>
            </a:extLst>
          </a:blip>
          <a:stretch>
            <a:fillRect/>
          </a:stretch>
        </p:blipFill>
        <p:spPr>
          <a:xfrm>
            <a:off x="671381" y="3060700"/>
            <a:ext cx="2831703" cy="3479800"/>
          </a:xfrm>
          <a:prstGeom prst="rect">
            <a:avLst/>
          </a:prstGeom>
        </p:spPr>
      </p:pic>
      <p:pic>
        <p:nvPicPr>
          <p:cNvPr id="10241" name="Picture 1"/>
          <p:cNvPicPr>
            <a:picLocks noChangeAspect="1" noChangeArrowheads="1"/>
          </p:cNvPicPr>
          <p:nvPr/>
        </p:nvPicPr>
        <p:blipFill>
          <a:blip r:embed="rId4" cstate="print"/>
          <a:srcRect/>
          <a:stretch>
            <a:fillRect/>
          </a:stretch>
        </p:blipFill>
        <p:spPr bwMode="auto">
          <a:xfrm>
            <a:off x="671380" y="3060700"/>
            <a:ext cx="2831703" cy="3479800"/>
          </a:xfrm>
          <a:prstGeom prst="rect">
            <a:avLst/>
          </a:prstGeom>
          <a:noFill/>
          <a:ln w="9525">
            <a:noFill/>
            <a:miter lim="800000"/>
            <a:headEnd/>
            <a:tailEnd/>
          </a:ln>
          <a:effectLst/>
        </p:spPr>
      </p:pic>
      <p:pic>
        <p:nvPicPr>
          <p:cNvPr id="5" name="Content Placeholder 4">
            <a:extLst>
              <a:ext uri="{FF2B5EF4-FFF2-40B4-BE49-F238E27FC236}">
                <a16:creationId xmlns="" xmlns:a16="http://schemas.microsoft.com/office/drawing/2014/main" id="{1EED0BE9-D2FA-4653-9520-044316FA9584}"/>
              </a:ext>
            </a:extLst>
          </p:cNvPr>
          <p:cNvPicPr>
            <a:picLocks noGrp="1" noChangeAspect="1"/>
          </p:cNvPicPr>
          <p:nvPr>
            <p:ph idx="1"/>
          </p:nvPr>
        </p:nvPicPr>
        <p:blipFill>
          <a:blip r:embed="rId5" cstate="email">
            <a:extLst>
              <a:ext uri="{28A0092B-C50C-407E-A947-70E740481C1C}">
                <a14:useLocalDpi xmlns="" xmlns:a14="http://schemas.microsoft.com/office/drawing/2010/main" val="0"/>
              </a:ext>
            </a:extLst>
          </a:blip>
          <a:stretch>
            <a:fillRect/>
          </a:stretch>
        </p:blipFill>
        <p:spPr>
          <a:xfrm>
            <a:off x="4168775" y="980570"/>
            <a:ext cx="4597400" cy="4473525"/>
          </a:xfrm>
        </p:spPr>
      </p:pic>
    </p:spTree>
    <p:extLst>
      <p:ext uri="{BB962C8B-B14F-4D97-AF65-F5344CB8AC3E}">
        <p14:creationId xmlns="" xmlns:p14="http://schemas.microsoft.com/office/powerpoint/2010/main" val="42045896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684213" y="2116667"/>
            <a:ext cx="7962370" cy="2423583"/>
          </a:xfrm>
        </p:spPr>
        <p:txBody>
          <a:bodyPr lIns="182562" tIns="46038" rIns="182562" bIns="46038">
            <a:normAutofit fontScale="85000" lnSpcReduction="10000"/>
          </a:bodyPr>
          <a:lstStyle/>
          <a:p>
            <a:pPr marL="0" indent="0">
              <a:buNone/>
            </a:pPr>
            <a:r>
              <a:rPr lang="en-US" sz="3200" dirty="0">
                <a:solidFill>
                  <a:schemeClr val="bg1"/>
                </a:solidFill>
                <a:latin typeface="Times New Roman"/>
                <a:cs typeface="Times New Roman"/>
              </a:rPr>
              <a:t>The vision of the Association for the Study of African American Life and History is to be the premier Black Heritage learned society with a strong network of national and international branches and partners whose diverse and inclusive membership will continue the Woodson legacy.</a:t>
            </a:r>
            <a:endParaRPr lang="en-US" b="1" dirty="0">
              <a:solidFill>
                <a:schemeClr val="bg1"/>
              </a:solidFill>
              <a:latin typeface="Times New Roman"/>
              <a:cs typeface="Times New Roman"/>
            </a:endParaRPr>
          </a:p>
        </p:txBody>
      </p:sp>
      <p:sp>
        <p:nvSpPr>
          <p:cNvPr id="15364" name="Text Box 6"/>
          <p:cNvSpPr txBox="1">
            <a:spLocks noChangeArrowheads="1"/>
          </p:cNvSpPr>
          <p:nvPr/>
        </p:nvSpPr>
        <p:spPr bwMode="auto">
          <a:xfrm>
            <a:off x="684213" y="333375"/>
            <a:ext cx="7883525" cy="923330"/>
          </a:xfrm>
          <a:prstGeom prst="rect">
            <a:avLst/>
          </a:prstGeom>
          <a:noFill/>
          <a:ln w="12700">
            <a:no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sz="5400" b="1" dirty="0">
                <a:solidFill>
                  <a:schemeClr val="bg1">
                    <a:lumMod val="85000"/>
                    <a:lumOff val="15000"/>
                  </a:schemeClr>
                </a:solidFill>
                <a:effectLst>
                  <a:outerShdw blurRad="38100" dist="38100" dir="2700000" algn="tl">
                    <a:srgbClr val="FFFFFF"/>
                  </a:outerShdw>
                </a:effectLst>
                <a:latin typeface="Times New Roman"/>
                <a:cs typeface="Times New Roman"/>
              </a:rPr>
              <a:t>ASALH VISION</a:t>
            </a:r>
          </a:p>
        </p:txBody>
      </p:sp>
      <p:pic>
        <p:nvPicPr>
          <p:cNvPr id="2" name="Picture 1" descr="693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7058025" y="4813300"/>
            <a:ext cx="1038225" cy="1333500"/>
          </a:xfrm>
          <a:prstGeom prst="rect">
            <a:avLst/>
          </a:prstGeom>
        </p:spPr>
      </p:pic>
      <p:sp>
        <p:nvSpPr>
          <p:cNvPr id="6" name="Slide Number Placeholder 5"/>
          <p:cNvSpPr>
            <a:spLocks noGrp="1"/>
          </p:cNvSpPr>
          <p:nvPr>
            <p:ph type="sldNum" sz="quarter" idx="12"/>
          </p:nvPr>
        </p:nvSpPr>
        <p:spPr/>
        <p:txBody>
          <a:bodyPr/>
          <a:lstStyle/>
          <a:p>
            <a:fld id="{162F1D00-BD13-4404-86B0-79703945A0A7}" type="slidenum">
              <a:rPr lang="en-US" smtClean="0"/>
              <a:pPr/>
              <a:t>29</a:t>
            </a:fld>
            <a:endParaRPr lang="en-US" dirty="0"/>
          </a:p>
        </p:txBody>
      </p:sp>
    </p:spTree>
    <p:extLst>
      <p:ext uri="{BB962C8B-B14F-4D97-AF65-F5344CB8AC3E}">
        <p14:creationId xmlns="" xmlns:p14="http://schemas.microsoft.com/office/powerpoint/2010/main" val="16812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15900" y="88900"/>
            <a:ext cx="5080000" cy="6464300"/>
          </a:xfrm>
        </p:spPr>
        <p:txBody>
          <a:bodyPr>
            <a:normAutofit fontScale="77500" lnSpcReduction="20000"/>
          </a:bodyPr>
          <a:lstStyle/>
          <a:p>
            <a:r>
              <a:rPr lang="en-US" sz="2800" b="1" dirty="0">
                <a:solidFill>
                  <a:schemeClr val="bg1"/>
                </a:solidFill>
                <a:latin typeface="Times New Roman" pitchFamily="18" charset="0"/>
                <a:cs typeface="Times New Roman" pitchFamily="18" charset="0"/>
              </a:rPr>
              <a:t>Dr. Carter G. Woodson, the </a:t>
            </a:r>
            <a:r>
              <a:rPr lang="en-US" sz="2800" b="1" dirty="0" smtClean="0">
                <a:solidFill>
                  <a:schemeClr val="bg1"/>
                </a:solidFill>
                <a:latin typeface="Times New Roman" pitchFamily="18" charset="0"/>
                <a:cs typeface="Times New Roman" pitchFamily="18" charset="0"/>
              </a:rPr>
              <a:t>“</a:t>
            </a:r>
            <a:r>
              <a:rPr lang="en-US" sz="2800" b="1" dirty="0">
                <a:solidFill>
                  <a:schemeClr val="bg1"/>
                </a:solidFill>
                <a:latin typeface="Times New Roman" pitchFamily="18" charset="0"/>
                <a:cs typeface="Times New Roman" pitchFamily="18" charset="0"/>
              </a:rPr>
              <a:t>father” of Black </a:t>
            </a:r>
            <a:r>
              <a:rPr lang="en-US" sz="2800" b="1" dirty="0" smtClean="0">
                <a:solidFill>
                  <a:schemeClr val="bg1"/>
                </a:solidFill>
                <a:latin typeface="Times New Roman" pitchFamily="18" charset="0"/>
                <a:cs typeface="Times New Roman" pitchFamily="18" charset="0"/>
              </a:rPr>
              <a:t>History, founded:</a:t>
            </a:r>
            <a:endParaRPr lang="en-US" sz="2800" b="1" dirty="0">
              <a:solidFill>
                <a:schemeClr val="bg1"/>
              </a:solidFill>
              <a:latin typeface="Times New Roman" pitchFamily="18" charset="0"/>
              <a:cs typeface="Times New Roman" pitchFamily="18" charset="0"/>
            </a:endParaRPr>
          </a:p>
          <a:p>
            <a:r>
              <a:rPr lang="en-US" sz="2800" b="1" dirty="0" smtClean="0">
                <a:solidFill>
                  <a:schemeClr val="bg1"/>
                </a:solidFill>
                <a:latin typeface="Times New Roman" pitchFamily="18" charset="0"/>
                <a:cs typeface="Times New Roman" pitchFamily="18" charset="0"/>
              </a:rPr>
              <a:t>The </a:t>
            </a:r>
            <a:r>
              <a:rPr lang="en-US" sz="2800" b="1" dirty="0">
                <a:solidFill>
                  <a:schemeClr val="bg1"/>
                </a:solidFill>
                <a:latin typeface="Times New Roman" pitchFamily="18" charset="0"/>
                <a:cs typeface="Times New Roman" pitchFamily="18" charset="0"/>
              </a:rPr>
              <a:t>Association for the Study of Negro Life and History (now </a:t>
            </a:r>
            <a:r>
              <a:rPr lang="en-US" sz="2800" b="1" dirty="0" smtClean="0">
                <a:solidFill>
                  <a:schemeClr val="bg1"/>
                </a:solidFill>
                <a:latin typeface="Times New Roman" pitchFamily="18" charset="0"/>
                <a:cs typeface="Times New Roman" pitchFamily="18" charset="0"/>
              </a:rPr>
              <a:t>ASALH) in 1915).</a:t>
            </a:r>
            <a:endParaRPr lang="en-US" sz="2800" b="1" dirty="0">
              <a:solidFill>
                <a:schemeClr val="bg1"/>
              </a:solidFill>
              <a:latin typeface="Times New Roman" pitchFamily="18" charset="0"/>
              <a:cs typeface="Times New Roman" pitchFamily="18" charset="0"/>
            </a:endParaRPr>
          </a:p>
          <a:p>
            <a:r>
              <a:rPr lang="en-US" sz="2800" b="1" dirty="0" smtClean="0">
                <a:solidFill>
                  <a:schemeClr val="bg1"/>
                </a:solidFill>
                <a:latin typeface="Times New Roman" pitchFamily="18" charset="0"/>
                <a:cs typeface="Times New Roman" pitchFamily="18" charset="0"/>
              </a:rPr>
              <a:t>The Journal </a:t>
            </a:r>
            <a:r>
              <a:rPr lang="en-US" sz="2800" b="1" dirty="0">
                <a:solidFill>
                  <a:schemeClr val="bg1"/>
                </a:solidFill>
                <a:latin typeface="Times New Roman" pitchFamily="18" charset="0"/>
                <a:cs typeface="Times New Roman" pitchFamily="18" charset="0"/>
              </a:rPr>
              <a:t>of Negro </a:t>
            </a:r>
            <a:r>
              <a:rPr lang="en-US" sz="2800" b="1" dirty="0" smtClean="0">
                <a:solidFill>
                  <a:schemeClr val="bg1"/>
                </a:solidFill>
                <a:latin typeface="Times New Roman" pitchFamily="18" charset="0"/>
                <a:cs typeface="Times New Roman" pitchFamily="18" charset="0"/>
              </a:rPr>
              <a:t>History (now the Journal of African American History (JAAH)), in 1916.</a:t>
            </a:r>
            <a:endParaRPr lang="en-US" sz="2800" b="1" dirty="0">
              <a:solidFill>
                <a:schemeClr val="bg1"/>
              </a:solidFill>
              <a:latin typeface="Times New Roman" pitchFamily="18" charset="0"/>
              <a:cs typeface="Times New Roman" pitchFamily="18" charset="0"/>
            </a:endParaRPr>
          </a:p>
          <a:p>
            <a:pPr>
              <a:spcBef>
                <a:spcPct val="50000"/>
              </a:spcBef>
            </a:pPr>
            <a:r>
              <a:rPr lang="en-US" sz="2800" b="1" dirty="0" smtClean="0">
                <a:solidFill>
                  <a:schemeClr val="bg1"/>
                </a:solidFill>
                <a:latin typeface="Times New Roman" pitchFamily="18" charset="0"/>
                <a:cs typeface="Times New Roman" pitchFamily="18" charset="0"/>
              </a:rPr>
              <a:t>Associated Publishers, in 1921.</a:t>
            </a:r>
          </a:p>
          <a:p>
            <a:pPr>
              <a:spcBef>
                <a:spcPct val="50000"/>
              </a:spcBef>
            </a:pPr>
            <a:r>
              <a:rPr lang="en-US" sz="2800" b="1" dirty="0" smtClean="0">
                <a:solidFill>
                  <a:schemeClr val="bg1"/>
                </a:solidFill>
                <a:latin typeface="Times New Roman" pitchFamily="18" charset="0"/>
                <a:cs typeface="Times New Roman" pitchFamily="18" charset="0"/>
              </a:rPr>
              <a:t>(Purchased) In 1922 the Ninth Street home that is now a national historic site in Washington, DC.</a:t>
            </a:r>
            <a:endParaRPr lang="en-US" sz="2800" b="1" dirty="0">
              <a:solidFill>
                <a:schemeClr val="bg1"/>
              </a:solidFill>
              <a:latin typeface="Times New Roman" pitchFamily="18" charset="0"/>
              <a:cs typeface="Times New Roman" pitchFamily="18" charset="0"/>
            </a:endParaRPr>
          </a:p>
          <a:p>
            <a:pPr>
              <a:spcBef>
                <a:spcPct val="50000"/>
              </a:spcBef>
            </a:pPr>
            <a:r>
              <a:rPr lang="en-US" sz="2800" b="1" dirty="0" smtClean="0">
                <a:solidFill>
                  <a:schemeClr val="bg1"/>
                </a:solidFill>
                <a:latin typeface="Times New Roman" pitchFamily="18" charset="0"/>
                <a:cs typeface="Times New Roman" pitchFamily="18" charset="0"/>
              </a:rPr>
              <a:t>Negro </a:t>
            </a:r>
            <a:r>
              <a:rPr lang="en-US" sz="2800" b="1" dirty="0">
                <a:solidFill>
                  <a:schemeClr val="bg1"/>
                </a:solidFill>
                <a:latin typeface="Times New Roman" pitchFamily="18" charset="0"/>
                <a:cs typeface="Times New Roman" pitchFamily="18" charset="0"/>
              </a:rPr>
              <a:t>History Week </a:t>
            </a:r>
            <a:r>
              <a:rPr lang="en-US" sz="2800" b="1" dirty="0" smtClean="0">
                <a:solidFill>
                  <a:schemeClr val="bg1"/>
                </a:solidFill>
                <a:latin typeface="Times New Roman" pitchFamily="18" charset="0"/>
                <a:cs typeface="Times New Roman" pitchFamily="18" charset="0"/>
              </a:rPr>
              <a:t>in 1926.</a:t>
            </a:r>
            <a:endParaRPr lang="en-US" sz="2800" b="1" dirty="0">
              <a:solidFill>
                <a:schemeClr val="bg1"/>
              </a:solidFill>
              <a:latin typeface="Times New Roman" pitchFamily="18" charset="0"/>
              <a:cs typeface="Times New Roman" pitchFamily="18" charset="0"/>
            </a:endParaRPr>
          </a:p>
          <a:p>
            <a:pPr>
              <a:spcBef>
                <a:spcPct val="50000"/>
              </a:spcBef>
            </a:pPr>
            <a:r>
              <a:rPr lang="en-US" sz="2800" b="1" dirty="0" smtClean="0">
                <a:solidFill>
                  <a:schemeClr val="bg1"/>
                </a:solidFill>
                <a:latin typeface="Times New Roman" pitchFamily="18" charset="0"/>
                <a:cs typeface="Times New Roman" pitchFamily="18" charset="0"/>
              </a:rPr>
              <a:t>In 1937, </a:t>
            </a:r>
            <a:r>
              <a:rPr lang="en-US" sz="2800" b="1" dirty="0">
                <a:solidFill>
                  <a:schemeClr val="bg1"/>
                </a:solidFill>
                <a:latin typeface="Times New Roman" pitchFamily="18" charset="0"/>
                <a:cs typeface="Times New Roman" pitchFamily="18" charset="0"/>
              </a:rPr>
              <a:t>Negro History </a:t>
            </a:r>
            <a:r>
              <a:rPr lang="en-US" sz="2800" b="1" dirty="0" smtClean="0">
                <a:solidFill>
                  <a:schemeClr val="bg1"/>
                </a:solidFill>
                <a:latin typeface="Times New Roman" pitchFamily="18" charset="0"/>
                <a:cs typeface="Times New Roman" pitchFamily="18" charset="0"/>
              </a:rPr>
              <a:t>Bulletin (now </a:t>
            </a:r>
            <a:r>
              <a:rPr lang="en-US" sz="2800" b="1" dirty="0">
                <a:solidFill>
                  <a:schemeClr val="bg1"/>
                </a:solidFill>
                <a:latin typeface="Times New Roman" pitchFamily="18" charset="0"/>
                <a:cs typeface="Times New Roman" pitchFamily="18" charset="0"/>
              </a:rPr>
              <a:t>Black History </a:t>
            </a:r>
            <a:r>
              <a:rPr lang="en-US" sz="2800" b="1" dirty="0" smtClean="0">
                <a:solidFill>
                  <a:schemeClr val="bg1"/>
                </a:solidFill>
                <a:latin typeface="Times New Roman" pitchFamily="18" charset="0"/>
                <a:cs typeface="Times New Roman" pitchFamily="18" charset="0"/>
              </a:rPr>
              <a:t>Bulletin).</a:t>
            </a:r>
            <a:endParaRPr lang="en-US" sz="2800" b="1" dirty="0">
              <a:solidFill>
                <a:schemeClr val="bg1"/>
              </a:solidFill>
              <a:latin typeface="Times New Roman" pitchFamily="18" charset="0"/>
              <a:cs typeface="Times New Roman" pitchFamily="18" charset="0"/>
            </a:endParaRPr>
          </a:p>
          <a:p>
            <a:pPr>
              <a:spcBef>
                <a:spcPct val="50000"/>
              </a:spcBef>
            </a:pPr>
            <a:r>
              <a:rPr lang="en-US" sz="2800" b="1" dirty="0" smtClean="0">
                <a:solidFill>
                  <a:schemeClr val="bg1"/>
                </a:solidFill>
                <a:latin typeface="Times New Roman" pitchFamily="18" charset="0"/>
                <a:cs typeface="Times New Roman" pitchFamily="18" charset="0"/>
              </a:rPr>
              <a:t>In 1976, ASALH </a:t>
            </a:r>
            <a:r>
              <a:rPr lang="en-US" sz="2800" b="1" dirty="0">
                <a:solidFill>
                  <a:schemeClr val="bg1"/>
                </a:solidFill>
                <a:latin typeface="Times New Roman" pitchFamily="18" charset="0"/>
                <a:cs typeface="Times New Roman" pitchFamily="18" charset="0"/>
              </a:rPr>
              <a:t>expanded Negro History Week to Black History Month. </a:t>
            </a:r>
          </a:p>
          <a:p>
            <a:pPr>
              <a:spcBef>
                <a:spcPct val="50000"/>
              </a:spcBef>
            </a:pPr>
            <a:endParaRPr lang="en-US" sz="2800" b="1" dirty="0">
              <a:solidFill>
                <a:schemeClr val="bg1"/>
              </a:solidFill>
              <a:latin typeface="Times New Roman" pitchFamily="18" charset="0"/>
              <a:cs typeface="Times New Roman" pitchFamily="18" charset="0"/>
            </a:endParaRPr>
          </a:p>
          <a:p>
            <a:pPr>
              <a:spcBef>
                <a:spcPct val="50000"/>
              </a:spcBef>
            </a:pPr>
            <a:endParaRPr lang="en-US" sz="2800" dirty="0">
              <a:solidFill>
                <a:schemeClr val="bg1"/>
              </a:solidFill>
            </a:endParaRPr>
          </a:p>
          <a:p>
            <a:endParaRPr lang="en-US" dirty="0"/>
          </a:p>
        </p:txBody>
      </p:sp>
      <p:pic>
        <p:nvPicPr>
          <p:cNvPr id="12" name="Picture Placeholder 11" descr="Woodson5.jpg"/>
          <p:cNvPicPr>
            <a:picLocks noGrp="1" noChangeAspect="1"/>
          </p:cNvPicPr>
          <p:nvPr>
            <p:ph type="pic" sz="quarter" idx="14"/>
          </p:nvPr>
        </p:nvPicPr>
        <p:blipFill>
          <a:blip r:embed="rId3" cstate="print"/>
          <a:stretch>
            <a:fillRect/>
          </a:stretch>
        </p:blipFill>
        <p:spPr>
          <a:xfrm>
            <a:off x="5410200" y="533400"/>
            <a:ext cx="3581400" cy="5334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Slide Number Placeholder 5"/>
          <p:cNvSpPr>
            <a:spLocks noGrp="1"/>
          </p:cNvSpPr>
          <p:nvPr>
            <p:ph type="sldNum" sz="quarter" idx="12"/>
          </p:nvPr>
        </p:nvSpPr>
        <p:spPr/>
        <p:txBody>
          <a:bodyPr/>
          <a:lstStyle/>
          <a:p>
            <a:fld id="{96652B35-718D-4E28-AFEB-B694A3B357E8}" type="slidenum">
              <a:rPr kumimoji="0" lang="en-US" smtClean="0"/>
              <a:pPr/>
              <a:t>3</a:t>
            </a:fld>
            <a:endParaRPr kumimoji="0" lang="en-US" dirty="0"/>
          </a:p>
        </p:txBody>
      </p:sp>
    </p:spTree>
    <p:extLst>
      <p:ext uri="{BB962C8B-B14F-4D97-AF65-F5344CB8AC3E}">
        <p14:creationId xmlns="" xmlns:p14="http://schemas.microsoft.com/office/powerpoint/2010/main" val="1987492267"/>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6"/>
          <p:cNvSpPr txBox="1">
            <a:spLocks noChangeArrowheads="1"/>
          </p:cNvSpPr>
          <p:nvPr/>
        </p:nvSpPr>
        <p:spPr bwMode="auto">
          <a:xfrm>
            <a:off x="684213" y="333375"/>
            <a:ext cx="7381653" cy="1569660"/>
          </a:xfrm>
          <a:prstGeom prst="rect">
            <a:avLst/>
          </a:prstGeom>
          <a:noFill/>
          <a:ln w="12700">
            <a:noFill/>
            <a:miter lim="800000"/>
            <a:headEnd type="none" w="sm" len="sm"/>
            <a:tailEnd type="none" w="sm" len="sm"/>
          </a:ln>
        </p:spPr>
        <p:txBody>
          <a:bodyPr wrap="squar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sz="4800" b="1" dirty="0">
                <a:solidFill>
                  <a:schemeClr val="bg1">
                    <a:lumMod val="85000"/>
                    <a:lumOff val="15000"/>
                  </a:schemeClr>
                </a:solidFill>
                <a:effectLst>
                  <a:outerShdw blurRad="38100" dist="38100" dir="2700000" algn="tl">
                    <a:srgbClr val="FFFFFF"/>
                  </a:outerShdw>
                </a:effectLst>
                <a:latin typeface="Times New Roman"/>
                <a:cs typeface="Times New Roman"/>
              </a:rPr>
              <a:t>Help ASALH Realize its Vision, become a Member.</a:t>
            </a:r>
          </a:p>
        </p:txBody>
      </p:sp>
      <p:pic>
        <p:nvPicPr>
          <p:cNvPr id="6" name="Content Placeholder 5" descr="Scan 64.jpeg"/>
          <p:cNvPicPr>
            <a:picLocks noGrp="1" noChangeAspect="1"/>
          </p:cNvPicPr>
          <p:nvPr>
            <p:ph idx="1"/>
          </p:nvPr>
        </p:nvPicPr>
        <p:blipFill>
          <a:blip r:embed="rId3" cstate="email">
            <a:extLst>
              <a:ext uri="{28A0092B-C50C-407E-A947-70E740481C1C}">
                <a14:useLocalDpi xmlns="" xmlns:a14="http://schemas.microsoft.com/office/drawing/2010/main" val="0"/>
              </a:ext>
            </a:extLst>
          </a:blip>
          <a:srcRect l="-71300" r="-71300"/>
          <a:stretch>
            <a:fillRect/>
          </a:stretch>
        </p:blipFill>
        <p:spPr>
          <a:xfrm rot="16200000">
            <a:off x="-469060" y="1564831"/>
            <a:ext cx="10216348" cy="5640308"/>
          </a:xfrm>
        </p:spPr>
      </p:pic>
      <p:sp>
        <p:nvSpPr>
          <p:cNvPr id="5" name="Slide Number Placeholder 4"/>
          <p:cNvSpPr>
            <a:spLocks noGrp="1"/>
          </p:cNvSpPr>
          <p:nvPr>
            <p:ph type="sldNum" sz="quarter" idx="12"/>
          </p:nvPr>
        </p:nvSpPr>
        <p:spPr/>
        <p:txBody>
          <a:bodyPr/>
          <a:lstStyle/>
          <a:p>
            <a:fld id="{162F1D00-BD13-4404-86B0-79703945A0A7}" type="slidenum">
              <a:rPr lang="en-US" smtClean="0"/>
              <a:pPr/>
              <a:t>30</a:t>
            </a:fld>
            <a:endParaRPr lang="en-US" dirty="0"/>
          </a:p>
        </p:txBody>
      </p:sp>
    </p:spTree>
    <p:extLst>
      <p:ext uri="{BB962C8B-B14F-4D97-AF65-F5344CB8AC3E}">
        <p14:creationId xmlns="" xmlns:p14="http://schemas.microsoft.com/office/powerpoint/2010/main" val="837697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961" y="242234"/>
            <a:ext cx="7556313" cy="1237431"/>
          </a:xfrm>
        </p:spPr>
        <p:txBody>
          <a:bodyPr/>
          <a:lstStyle/>
          <a:p>
            <a:pPr algn="ctr"/>
            <a:r>
              <a:rPr lang="en-US" dirty="0" smtClean="0"/>
              <a:t>Branches of ASALH</a:t>
            </a:r>
            <a:br>
              <a:rPr lang="en-US" dirty="0" smtClean="0"/>
            </a:br>
            <a:r>
              <a:rPr lang="en-US" dirty="0" smtClean="0">
                <a:hlinkClick r:id="rId3"/>
              </a:rPr>
              <a:t> </a:t>
            </a:r>
            <a:r>
              <a:rPr lang="en-US" sz="2000" dirty="0" smtClean="0">
                <a:hlinkClick r:id="rId3"/>
              </a:rPr>
              <a:t>https://asalh.org/members/branch-directory/ </a:t>
            </a:r>
            <a:r>
              <a:rPr lang="en-US" dirty="0" smtClean="0"/>
              <a:t/>
            </a:r>
            <a:br>
              <a:rPr lang="en-US" dirty="0" smtClean="0"/>
            </a:br>
            <a:r>
              <a:rPr lang="en-US" dirty="0" smtClean="0"/>
              <a:t/>
            </a:r>
            <a:br>
              <a:rPr lang="en-US" dirty="0" smtClean="0"/>
            </a:br>
            <a:r>
              <a:rPr lang="en-US" dirty="0" smtClean="0"/>
              <a:t/>
            </a:r>
            <a:br>
              <a:rPr lang="en-US" dirty="0" smtClean="0"/>
            </a:br>
            <a:r>
              <a:rPr lang="en-US" dirty="0" smtClean="0">
                <a:hlinkClick r:id="rId3"/>
              </a:rPr>
              <a:t> </a:t>
            </a:r>
            <a:r>
              <a:rPr lang="en-US" dirty="0" smtClean="0"/>
              <a:t/>
            </a:r>
            <a:br>
              <a:rPr lang="en-US" dirty="0" smtClean="0"/>
            </a:br>
            <a:endParaRPr lang="en-US" dirty="0"/>
          </a:p>
        </p:txBody>
      </p:sp>
      <p:sp>
        <p:nvSpPr>
          <p:cNvPr id="3" name="Content Placeholder 2"/>
          <p:cNvSpPr>
            <a:spLocks noGrp="1"/>
          </p:cNvSpPr>
          <p:nvPr>
            <p:ph sz="half" idx="1"/>
          </p:nvPr>
        </p:nvSpPr>
        <p:spPr>
          <a:xfrm>
            <a:off x="295422" y="1479665"/>
            <a:ext cx="3860696" cy="5160286"/>
          </a:xfrm>
        </p:spPr>
        <p:txBody>
          <a:bodyPr>
            <a:normAutofit/>
          </a:bodyPr>
          <a:lstStyle/>
          <a:p>
            <a:pPr>
              <a:lnSpc>
                <a:spcPct val="120000"/>
              </a:lnSpc>
              <a:spcBef>
                <a:spcPts val="600"/>
              </a:spcBef>
            </a:pPr>
            <a:r>
              <a:rPr lang="en-US" sz="2100" dirty="0" smtClean="0"/>
              <a:t>Our Authors Study Club (CA)</a:t>
            </a:r>
          </a:p>
          <a:p>
            <a:pPr>
              <a:lnSpc>
                <a:spcPct val="120000"/>
              </a:lnSpc>
              <a:spcBef>
                <a:spcPts val="600"/>
              </a:spcBef>
            </a:pPr>
            <a:r>
              <a:rPr lang="en-US" sz="2100" dirty="0" smtClean="0"/>
              <a:t>C. Delores Tucker (DC)</a:t>
            </a:r>
          </a:p>
          <a:p>
            <a:pPr>
              <a:lnSpc>
                <a:spcPct val="120000"/>
              </a:lnSpc>
              <a:spcBef>
                <a:spcPts val="600"/>
              </a:spcBef>
            </a:pPr>
            <a:r>
              <a:rPr lang="en-US" sz="2100" dirty="0" smtClean="0"/>
              <a:t>Carter G Woodson (DC)</a:t>
            </a:r>
          </a:p>
          <a:p>
            <a:pPr>
              <a:lnSpc>
                <a:spcPct val="120000"/>
              </a:lnSpc>
              <a:spcBef>
                <a:spcPts val="600"/>
              </a:spcBef>
            </a:pPr>
            <a:r>
              <a:rPr lang="en-US" sz="2100" dirty="0" smtClean="0"/>
              <a:t>Bethel Dukes (DC)</a:t>
            </a:r>
          </a:p>
          <a:p>
            <a:pPr>
              <a:lnSpc>
                <a:spcPct val="120000"/>
              </a:lnSpc>
              <a:spcBef>
                <a:spcPts val="600"/>
              </a:spcBef>
            </a:pPr>
            <a:r>
              <a:rPr lang="en-US" sz="2100" dirty="0" smtClean="0"/>
              <a:t>Dorothy Turner Johnson (FL)</a:t>
            </a:r>
          </a:p>
          <a:p>
            <a:pPr>
              <a:lnSpc>
                <a:spcPct val="120000"/>
              </a:lnSpc>
              <a:spcBef>
                <a:spcPts val="600"/>
              </a:spcBef>
            </a:pPr>
            <a:r>
              <a:rPr lang="en-US" sz="2100" dirty="0" err="1" smtClean="0"/>
              <a:t>Manasota</a:t>
            </a:r>
            <a:r>
              <a:rPr lang="en-US" sz="2100" dirty="0" smtClean="0"/>
              <a:t> (FL)</a:t>
            </a:r>
          </a:p>
          <a:p>
            <a:pPr>
              <a:lnSpc>
                <a:spcPct val="120000"/>
              </a:lnSpc>
              <a:spcBef>
                <a:spcPts val="600"/>
              </a:spcBef>
            </a:pPr>
            <a:r>
              <a:rPr lang="en-US" sz="2100" dirty="0" smtClean="0"/>
              <a:t>James Weldon Johnson (FL)</a:t>
            </a:r>
          </a:p>
          <a:p>
            <a:pPr>
              <a:lnSpc>
                <a:spcPct val="120000"/>
              </a:lnSpc>
              <a:spcBef>
                <a:spcPts val="600"/>
              </a:spcBef>
            </a:pPr>
            <a:r>
              <a:rPr lang="en-US" sz="2100" dirty="0" smtClean="0"/>
              <a:t>ASALH Tampa Bay (FL)</a:t>
            </a:r>
          </a:p>
          <a:p>
            <a:pPr>
              <a:lnSpc>
                <a:spcPct val="120000"/>
              </a:lnSpc>
              <a:spcBef>
                <a:spcPts val="600"/>
              </a:spcBef>
            </a:pPr>
            <a:r>
              <a:rPr lang="en-US" sz="2100" dirty="0" smtClean="0"/>
              <a:t>St. Petersburg (FL)</a:t>
            </a:r>
          </a:p>
          <a:p>
            <a:pPr>
              <a:lnSpc>
                <a:spcPct val="120000"/>
              </a:lnSpc>
              <a:spcBef>
                <a:spcPts val="600"/>
              </a:spcBef>
            </a:pPr>
            <a:r>
              <a:rPr lang="en-US" sz="2100" dirty="0" smtClean="0"/>
              <a:t>South Florida (FL)</a:t>
            </a:r>
          </a:p>
          <a:p>
            <a:endParaRPr lang="en-US" dirty="0"/>
          </a:p>
        </p:txBody>
      </p:sp>
      <p:sp>
        <p:nvSpPr>
          <p:cNvPr id="4" name="Content Placeholder 3"/>
          <p:cNvSpPr>
            <a:spLocks noGrp="1"/>
          </p:cNvSpPr>
          <p:nvPr>
            <p:ph sz="half" idx="2"/>
          </p:nvPr>
        </p:nvSpPr>
        <p:spPr>
          <a:xfrm>
            <a:off x="4399877" y="1479666"/>
            <a:ext cx="4420565" cy="5378334"/>
          </a:xfrm>
        </p:spPr>
        <p:txBody>
          <a:bodyPr>
            <a:normAutofit/>
          </a:bodyPr>
          <a:lstStyle/>
          <a:p>
            <a:pPr>
              <a:lnSpc>
                <a:spcPct val="120000"/>
              </a:lnSpc>
              <a:spcBef>
                <a:spcPts val="600"/>
              </a:spcBef>
            </a:pPr>
            <a:r>
              <a:rPr lang="en-US" sz="2100" dirty="0" smtClean="0"/>
              <a:t>Athens (GA)</a:t>
            </a:r>
          </a:p>
          <a:p>
            <a:pPr>
              <a:lnSpc>
                <a:spcPct val="120000"/>
              </a:lnSpc>
              <a:spcBef>
                <a:spcPts val="600"/>
              </a:spcBef>
            </a:pPr>
            <a:r>
              <a:rPr lang="en-US" sz="2100" dirty="0" smtClean="0"/>
              <a:t>Atlanta (GA)</a:t>
            </a:r>
          </a:p>
          <a:p>
            <a:pPr>
              <a:lnSpc>
                <a:spcPct val="120000"/>
              </a:lnSpc>
              <a:spcBef>
                <a:spcPts val="600"/>
              </a:spcBef>
            </a:pPr>
            <a:r>
              <a:rPr lang="en-US" sz="2100" dirty="0" smtClean="0"/>
              <a:t>Chicago (IL)</a:t>
            </a:r>
          </a:p>
          <a:p>
            <a:pPr>
              <a:lnSpc>
                <a:spcPct val="120000"/>
              </a:lnSpc>
              <a:spcBef>
                <a:spcPts val="600"/>
              </a:spcBef>
            </a:pPr>
            <a:r>
              <a:rPr lang="en-US" sz="2100" dirty="0" smtClean="0"/>
              <a:t>Joseph T. Taylor (IN)</a:t>
            </a:r>
          </a:p>
          <a:p>
            <a:pPr>
              <a:lnSpc>
                <a:spcPct val="120000"/>
              </a:lnSpc>
              <a:spcBef>
                <a:spcPts val="600"/>
              </a:spcBef>
            </a:pPr>
            <a:r>
              <a:rPr lang="en-US" sz="2100" dirty="0" smtClean="0"/>
              <a:t>Carter G. Woodson Louisville (KY)</a:t>
            </a:r>
          </a:p>
          <a:p>
            <a:pPr>
              <a:lnSpc>
                <a:spcPct val="120000"/>
              </a:lnSpc>
              <a:spcBef>
                <a:spcPts val="600"/>
              </a:spcBef>
            </a:pPr>
            <a:r>
              <a:rPr lang="en-US" sz="2100" dirty="0" smtClean="0"/>
              <a:t>Martha’s Vineyard (MA)</a:t>
            </a:r>
          </a:p>
          <a:p>
            <a:pPr>
              <a:lnSpc>
                <a:spcPct val="120000"/>
              </a:lnSpc>
              <a:spcBef>
                <a:spcPts val="600"/>
              </a:spcBef>
            </a:pPr>
            <a:r>
              <a:rPr lang="en-US" sz="2100" dirty="0" smtClean="0"/>
              <a:t>Van McCoy Legacy (MD)</a:t>
            </a:r>
          </a:p>
          <a:p>
            <a:pPr>
              <a:lnSpc>
                <a:spcPct val="120000"/>
              </a:lnSpc>
              <a:spcBef>
                <a:spcPts val="600"/>
              </a:spcBef>
            </a:pPr>
            <a:r>
              <a:rPr lang="en-US" sz="2100" dirty="0" smtClean="0"/>
              <a:t>Roland McConnell (MD)</a:t>
            </a:r>
          </a:p>
          <a:p>
            <a:pPr>
              <a:lnSpc>
                <a:spcPct val="120000"/>
              </a:lnSpc>
              <a:spcBef>
                <a:spcPts val="600"/>
              </a:spcBef>
            </a:pPr>
            <a:r>
              <a:rPr lang="en-US" sz="2100" dirty="0" smtClean="0"/>
              <a:t>Julian (MD)</a:t>
            </a:r>
          </a:p>
          <a:p>
            <a:endParaRPr lang="en-US" dirty="0" smtClean="0"/>
          </a:p>
          <a:p>
            <a:endParaRPr lang="en-US" dirty="0"/>
          </a:p>
        </p:txBody>
      </p:sp>
      <p:sp>
        <p:nvSpPr>
          <p:cNvPr id="6" name="Slide Number Placeholder 5"/>
          <p:cNvSpPr>
            <a:spLocks noGrp="1"/>
          </p:cNvSpPr>
          <p:nvPr>
            <p:ph type="sldNum" sz="quarter" idx="12"/>
          </p:nvPr>
        </p:nvSpPr>
        <p:spPr/>
        <p:txBody>
          <a:bodyPr/>
          <a:lstStyle/>
          <a:p>
            <a:fld id="{162F1D00-BD13-4404-86B0-79703945A0A7}"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474" y="242234"/>
            <a:ext cx="7556313" cy="1357966"/>
          </a:xfrm>
        </p:spPr>
        <p:txBody>
          <a:bodyPr/>
          <a:lstStyle/>
          <a:p>
            <a:pPr algn="ctr"/>
            <a:r>
              <a:rPr lang="en-US" dirty="0" smtClean="0"/>
              <a:t>Branches of ASALH continued</a:t>
            </a:r>
            <a:br>
              <a:rPr lang="en-US" dirty="0" smtClean="0"/>
            </a:br>
            <a:r>
              <a:rPr lang="en-US" sz="2000" dirty="0" smtClean="0">
                <a:hlinkClick r:id="rId3"/>
              </a:rPr>
              <a:t>https://asalh.org/members/branch-directory</a:t>
            </a:r>
            <a:r>
              <a:rPr lang="en-US" dirty="0" smtClean="0">
                <a:hlinkClick r:id="rId3"/>
              </a:rPr>
              <a:t>/</a:t>
            </a:r>
            <a:r>
              <a:rPr lang="en-US" dirty="0" smtClean="0"/>
              <a:t/>
            </a:r>
            <a:br>
              <a:rPr lang="en-US" dirty="0" smtClean="0"/>
            </a:br>
            <a:endParaRPr lang="en-US" dirty="0"/>
          </a:p>
        </p:txBody>
      </p:sp>
      <p:sp>
        <p:nvSpPr>
          <p:cNvPr id="3" name="Content Placeholder 2"/>
          <p:cNvSpPr>
            <a:spLocks noGrp="1"/>
          </p:cNvSpPr>
          <p:nvPr>
            <p:ph sz="half" idx="1"/>
          </p:nvPr>
        </p:nvSpPr>
        <p:spPr>
          <a:xfrm>
            <a:off x="498518" y="1600200"/>
            <a:ext cx="3657600" cy="4525963"/>
          </a:xfrm>
        </p:spPr>
        <p:txBody>
          <a:bodyPr>
            <a:normAutofit fontScale="92500" lnSpcReduction="10000"/>
          </a:bodyPr>
          <a:lstStyle/>
          <a:p>
            <a:pPr>
              <a:lnSpc>
                <a:spcPct val="120000"/>
              </a:lnSpc>
              <a:spcBef>
                <a:spcPts val="600"/>
              </a:spcBef>
            </a:pPr>
            <a:r>
              <a:rPr lang="en-US" sz="2200" dirty="0" smtClean="0"/>
              <a:t>Prince George’s County Truth (MD)</a:t>
            </a:r>
          </a:p>
          <a:p>
            <a:pPr>
              <a:lnSpc>
                <a:spcPct val="120000"/>
              </a:lnSpc>
              <a:spcBef>
                <a:spcPts val="600"/>
              </a:spcBef>
            </a:pPr>
            <a:r>
              <a:rPr lang="en-US" sz="2200" dirty="0" smtClean="0"/>
              <a:t>Samuel L. Banks (MD)</a:t>
            </a:r>
          </a:p>
          <a:p>
            <a:pPr>
              <a:lnSpc>
                <a:spcPct val="120000"/>
              </a:lnSpc>
              <a:spcBef>
                <a:spcPts val="600"/>
              </a:spcBef>
            </a:pPr>
            <a:r>
              <a:rPr lang="en-US" sz="2200" dirty="0" smtClean="0"/>
              <a:t>Detroit (MI)</a:t>
            </a:r>
          </a:p>
          <a:p>
            <a:pPr>
              <a:lnSpc>
                <a:spcPct val="120000"/>
              </a:lnSpc>
              <a:spcBef>
                <a:spcPts val="600"/>
              </a:spcBef>
            </a:pPr>
            <a:r>
              <a:rPr lang="en-US" sz="2200" dirty="0" smtClean="0"/>
              <a:t>Greater Kansas City (MO)</a:t>
            </a:r>
          </a:p>
          <a:p>
            <a:pPr>
              <a:lnSpc>
                <a:spcPct val="120000"/>
              </a:lnSpc>
              <a:spcBef>
                <a:spcPts val="600"/>
              </a:spcBef>
            </a:pPr>
            <a:r>
              <a:rPr lang="en-US" sz="2200" dirty="0" smtClean="0"/>
              <a:t>Bronx (NY)</a:t>
            </a:r>
          </a:p>
          <a:p>
            <a:pPr>
              <a:lnSpc>
                <a:spcPct val="120000"/>
              </a:lnSpc>
              <a:spcBef>
                <a:spcPts val="600"/>
              </a:spcBef>
            </a:pPr>
            <a:r>
              <a:rPr lang="en-US" sz="2200" dirty="0" smtClean="0"/>
              <a:t>Manhattan (NY)</a:t>
            </a:r>
          </a:p>
          <a:p>
            <a:pPr>
              <a:lnSpc>
                <a:spcPct val="120000"/>
              </a:lnSpc>
              <a:spcBef>
                <a:spcPts val="600"/>
              </a:spcBef>
            </a:pPr>
            <a:r>
              <a:rPr lang="en-US" sz="2200" dirty="0" smtClean="0"/>
              <a:t>Sullivan County (NY)</a:t>
            </a:r>
          </a:p>
          <a:p>
            <a:pPr>
              <a:lnSpc>
                <a:spcPct val="120000"/>
              </a:lnSpc>
              <a:spcBef>
                <a:spcPts val="600"/>
              </a:spcBef>
            </a:pPr>
            <a:r>
              <a:rPr lang="en-US" sz="2200" dirty="0" smtClean="0"/>
              <a:t>Paul Laurence Dunbar (OH)</a:t>
            </a:r>
          </a:p>
          <a:p>
            <a:pPr>
              <a:lnSpc>
                <a:spcPct val="120000"/>
              </a:lnSpc>
              <a:spcBef>
                <a:spcPts val="600"/>
              </a:spcBef>
            </a:pPr>
            <a:r>
              <a:rPr lang="en-US" sz="2200" dirty="0" smtClean="0"/>
              <a:t>Margaret and Robert Garner (OH)</a:t>
            </a:r>
          </a:p>
          <a:p>
            <a:pPr>
              <a:lnSpc>
                <a:spcPct val="120000"/>
              </a:lnSpc>
              <a:spcBef>
                <a:spcPts val="600"/>
              </a:spcBef>
            </a:pPr>
            <a:endParaRPr lang="en-US" dirty="0" smtClean="0"/>
          </a:p>
        </p:txBody>
      </p:sp>
      <p:sp>
        <p:nvSpPr>
          <p:cNvPr id="4" name="Content Placeholder 3"/>
          <p:cNvSpPr>
            <a:spLocks noGrp="1"/>
          </p:cNvSpPr>
          <p:nvPr>
            <p:ph sz="half" idx="2"/>
          </p:nvPr>
        </p:nvSpPr>
        <p:spPr>
          <a:xfrm>
            <a:off x="4399878" y="1600200"/>
            <a:ext cx="3657600" cy="4525963"/>
          </a:xfrm>
        </p:spPr>
        <p:txBody>
          <a:bodyPr>
            <a:noAutofit/>
          </a:bodyPr>
          <a:lstStyle/>
          <a:p>
            <a:pPr>
              <a:lnSpc>
                <a:spcPct val="120000"/>
              </a:lnSpc>
              <a:spcBef>
                <a:spcPts val="600"/>
              </a:spcBef>
            </a:pPr>
            <a:r>
              <a:rPr lang="en-US" sz="2100" dirty="0" smtClean="0"/>
              <a:t>Cleveland (OH)</a:t>
            </a:r>
          </a:p>
          <a:p>
            <a:pPr>
              <a:lnSpc>
                <a:spcPct val="120000"/>
              </a:lnSpc>
              <a:spcBef>
                <a:spcPts val="600"/>
              </a:spcBef>
            </a:pPr>
            <a:r>
              <a:rPr lang="en-US" sz="2100" dirty="0" smtClean="0"/>
              <a:t>Edna McKenzie (PA)</a:t>
            </a:r>
          </a:p>
          <a:p>
            <a:pPr>
              <a:lnSpc>
                <a:spcPct val="120000"/>
              </a:lnSpc>
              <a:spcBef>
                <a:spcPts val="600"/>
              </a:spcBef>
            </a:pPr>
            <a:r>
              <a:rPr lang="en-US" sz="2100" dirty="0" smtClean="0"/>
              <a:t>Philadelphia Heritage (PA)</a:t>
            </a:r>
          </a:p>
          <a:p>
            <a:pPr>
              <a:lnSpc>
                <a:spcPct val="120000"/>
              </a:lnSpc>
              <a:spcBef>
                <a:spcPts val="600"/>
              </a:spcBef>
            </a:pPr>
            <a:r>
              <a:rPr lang="en-US" sz="2100" dirty="0" err="1" smtClean="0"/>
              <a:t>Phila-Montco</a:t>
            </a:r>
            <a:r>
              <a:rPr lang="en-US" sz="2100" dirty="0" smtClean="0"/>
              <a:t> (PA)</a:t>
            </a:r>
          </a:p>
          <a:p>
            <a:pPr>
              <a:lnSpc>
                <a:spcPct val="120000"/>
              </a:lnSpc>
              <a:spcBef>
                <a:spcPts val="600"/>
              </a:spcBef>
            </a:pPr>
            <a:r>
              <a:rPr lang="en-US" sz="2100" dirty="0" smtClean="0"/>
              <a:t>Charleston (SC)</a:t>
            </a:r>
          </a:p>
          <a:p>
            <a:pPr>
              <a:lnSpc>
                <a:spcPct val="120000"/>
              </a:lnSpc>
              <a:spcBef>
                <a:spcPts val="600"/>
              </a:spcBef>
            </a:pPr>
            <a:r>
              <a:rPr lang="en-US" sz="2100" dirty="0" smtClean="0"/>
              <a:t>W. Marvin </a:t>
            </a:r>
            <a:r>
              <a:rPr lang="en-US" sz="2100" dirty="0" err="1" smtClean="0"/>
              <a:t>Dulaney</a:t>
            </a:r>
            <a:r>
              <a:rPr lang="en-US" sz="2100" dirty="0" smtClean="0"/>
              <a:t> (TX)</a:t>
            </a:r>
          </a:p>
          <a:p>
            <a:pPr>
              <a:lnSpc>
                <a:spcPct val="120000"/>
              </a:lnSpc>
              <a:spcBef>
                <a:spcPts val="600"/>
              </a:spcBef>
            </a:pPr>
            <a:r>
              <a:rPr lang="en-US" sz="2100" dirty="0" smtClean="0"/>
              <a:t>Memphis (TN)</a:t>
            </a:r>
          </a:p>
          <a:p>
            <a:pPr>
              <a:lnSpc>
                <a:spcPct val="120000"/>
              </a:lnSpc>
              <a:spcBef>
                <a:spcPts val="600"/>
              </a:spcBef>
            </a:pPr>
            <a:r>
              <a:rPr lang="en-US" sz="2100" dirty="0" smtClean="0"/>
              <a:t>Hampton Roads (VA)</a:t>
            </a:r>
          </a:p>
          <a:p>
            <a:pPr>
              <a:lnSpc>
                <a:spcPct val="120000"/>
              </a:lnSpc>
              <a:spcBef>
                <a:spcPts val="600"/>
              </a:spcBef>
            </a:pPr>
            <a:r>
              <a:rPr lang="en-US" sz="2100" dirty="0" smtClean="0"/>
              <a:t>Louisa (VA)</a:t>
            </a:r>
          </a:p>
          <a:p>
            <a:pPr>
              <a:lnSpc>
                <a:spcPct val="120000"/>
              </a:lnSpc>
              <a:spcBef>
                <a:spcPts val="600"/>
              </a:spcBef>
            </a:pPr>
            <a:endParaRPr lang="en-US" sz="2100" dirty="0" smtClean="0"/>
          </a:p>
          <a:p>
            <a:pPr>
              <a:lnSpc>
                <a:spcPct val="120000"/>
              </a:lnSpc>
              <a:spcBef>
                <a:spcPts val="600"/>
              </a:spcBef>
            </a:pPr>
            <a:endParaRPr lang="en-US" sz="2100" dirty="0"/>
          </a:p>
        </p:txBody>
      </p:sp>
      <p:sp>
        <p:nvSpPr>
          <p:cNvPr id="5" name="Slide Number Placeholder 4"/>
          <p:cNvSpPr>
            <a:spLocks noGrp="1"/>
          </p:cNvSpPr>
          <p:nvPr>
            <p:ph type="sldNum" sz="quarter" idx="12"/>
          </p:nvPr>
        </p:nvSpPr>
        <p:spPr/>
        <p:txBody>
          <a:bodyPr/>
          <a:lstStyle/>
          <a:p>
            <a:fld id="{162F1D00-BD13-4404-86B0-79703945A0A7}"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0"/>
            <a:ext cx="7556313" cy="689317"/>
          </a:xfrm>
        </p:spPr>
        <p:txBody>
          <a:bodyPr/>
          <a:lstStyle/>
          <a:p>
            <a:pPr algn="ctr"/>
            <a:r>
              <a:rPr lang="en-US" b="1" dirty="0"/>
              <a:t>Membership Benefits Include:</a:t>
            </a:r>
            <a:br>
              <a:rPr lang="en-US" b="1" dirty="0"/>
            </a:br>
            <a:endParaRPr lang="en-US" dirty="0"/>
          </a:p>
        </p:txBody>
      </p:sp>
      <p:sp>
        <p:nvSpPr>
          <p:cNvPr id="8" name="Vertical Text Placeholder 7"/>
          <p:cNvSpPr>
            <a:spLocks noGrp="1"/>
          </p:cNvSpPr>
          <p:nvPr>
            <p:ph type="body" orient="vert" idx="1"/>
          </p:nvPr>
        </p:nvSpPr>
        <p:spPr>
          <a:xfrm rot="16200000">
            <a:off x="1476457" y="-649082"/>
            <a:ext cx="5965048" cy="8641845"/>
          </a:xfrm>
        </p:spPr>
        <p:txBody>
          <a:bodyPr>
            <a:noAutofit/>
          </a:bodyPr>
          <a:lstStyle/>
          <a:p>
            <a:r>
              <a:rPr lang="en-US" sz="2300" dirty="0" smtClean="0"/>
              <a:t>Digital access to all copies of the </a:t>
            </a:r>
            <a:r>
              <a:rPr lang="en-US" sz="2300" b="1" dirty="0" smtClean="0"/>
              <a:t>Journal </a:t>
            </a:r>
            <a:r>
              <a:rPr lang="en-US" sz="2300" b="1" dirty="0"/>
              <a:t>of African </a:t>
            </a:r>
            <a:r>
              <a:rPr lang="en-US" sz="2300" b="1" dirty="0" smtClean="0"/>
              <a:t>American History (JAAH) </a:t>
            </a:r>
            <a:r>
              <a:rPr lang="en-US" sz="2300" dirty="0" smtClean="0"/>
              <a:t> since  its founding on 1916;  Only Branch members receive hard copies of JAAH.  (Formerly </a:t>
            </a:r>
            <a:r>
              <a:rPr lang="en-US" sz="2300" dirty="0"/>
              <a:t>the Journal of Negro </a:t>
            </a:r>
            <a:r>
              <a:rPr lang="en-US" sz="2300" dirty="0" smtClean="0"/>
              <a:t>History, </a:t>
            </a:r>
            <a:r>
              <a:rPr lang="en-US" sz="2300" dirty="0"/>
              <a:t>the Jewel of ASALH</a:t>
            </a:r>
            <a:r>
              <a:rPr lang="en-US" sz="2300" dirty="0" smtClean="0"/>
              <a:t>, </a:t>
            </a:r>
            <a:r>
              <a:rPr lang="en-US" sz="2300" dirty="0"/>
              <a:t>edited by </a:t>
            </a:r>
            <a:r>
              <a:rPr lang="en-US" sz="2300" dirty="0" smtClean="0"/>
              <a:t>Dr. </a:t>
            </a:r>
            <a:r>
              <a:rPr lang="en-US" sz="2300" dirty="0" err="1" smtClean="0"/>
              <a:t>Pero</a:t>
            </a:r>
            <a:r>
              <a:rPr lang="en-US" sz="2300" dirty="0" smtClean="0"/>
              <a:t> </a:t>
            </a:r>
            <a:r>
              <a:rPr lang="en-US" sz="2300" dirty="0" err="1" smtClean="0"/>
              <a:t>Dagbovie</a:t>
            </a:r>
            <a:r>
              <a:rPr lang="en-US" sz="2300" dirty="0" smtClean="0"/>
              <a:t>)</a:t>
            </a:r>
            <a:endParaRPr lang="en-US" sz="2300" dirty="0"/>
          </a:p>
          <a:p>
            <a:r>
              <a:rPr lang="en-US" sz="2300" dirty="0" smtClean="0"/>
              <a:t> Digital copies of BHB and Fire!!!</a:t>
            </a:r>
          </a:p>
          <a:p>
            <a:r>
              <a:rPr lang="en-US" sz="2300" dirty="0" smtClean="0"/>
              <a:t>Discounts </a:t>
            </a:r>
            <a:r>
              <a:rPr lang="en-US" sz="2300" dirty="0"/>
              <a:t>on Conference Registration Fees</a:t>
            </a:r>
          </a:p>
          <a:p>
            <a:r>
              <a:rPr lang="en-US" sz="2300" dirty="0"/>
              <a:t>Corporate and Institutional Members also receive the Black History Month "Kit" (Posters, Learning </a:t>
            </a:r>
            <a:r>
              <a:rPr lang="en-US" sz="2300" dirty="0" smtClean="0"/>
              <a:t>Resources (content varies each year)), </a:t>
            </a:r>
            <a:r>
              <a:rPr lang="en-US" sz="2300" dirty="0"/>
              <a:t>two subscriptions to the </a:t>
            </a:r>
            <a:r>
              <a:rPr lang="en-US" sz="2300" dirty="0" smtClean="0"/>
              <a:t>JAAH and Black </a:t>
            </a:r>
            <a:r>
              <a:rPr lang="en-US" sz="2300" dirty="0"/>
              <a:t> History Bulletin</a:t>
            </a:r>
            <a:r>
              <a:rPr lang="en-US" sz="2300" dirty="0" smtClean="0"/>
              <a:t>, (Co-Editors Drs. </a:t>
            </a:r>
            <a:r>
              <a:rPr lang="en-US" sz="2300" dirty="0" err="1" smtClean="0"/>
              <a:t>LaVonne</a:t>
            </a:r>
            <a:r>
              <a:rPr lang="en-US" sz="2300" dirty="0" smtClean="0"/>
              <a:t> Neal and Alicia Moore); discount for two persons on Conference Registration Fees; Two votes at Executive Council elections, and all </a:t>
            </a:r>
            <a:r>
              <a:rPr lang="en-US" sz="2300" dirty="0"/>
              <a:t>the same benefits that individual members </a:t>
            </a:r>
            <a:r>
              <a:rPr lang="en-US" sz="2300" dirty="0" smtClean="0"/>
              <a:t>receive</a:t>
            </a:r>
            <a:endParaRPr lang="en-US" sz="2300" dirty="0"/>
          </a:p>
        </p:txBody>
      </p:sp>
      <p:sp>
        <p:nvSpPr>
          <p:cNvPr id="5" name="Slide Number Placeholder 4"/>
          <p:cNvSpPr>
            <a:spLocks noGrp="1"/>
          </p:cNvSpPr>
          <p:nvPr>
            <p:ph type="sldNum" sz="quarter" idx="12"/>
          </p:nvPr>
        </p:nvSpPr>
        <p:spPr/>
        <p:txBody>
          <a:bodyPr/>
          <a:lstStyle/>
          <a:p>
            <a:fld id="{162F1D00-BD13-4404-86B0-79703945A0A7}" type="slidenum">
              <a:rPr lang="en-US" smtClean="0"/>
              <a:pPr/>
              <a:t>33</a:t>
            </a:fld>
            <a:endParaRPr lang="en-US" dirty="0"/>
          </a:p>
        </p:txBody>
      </p:sp>
    </p:spTree>
    <p:extLst>
      <p:ext uri="{BB962C8B-B14F-4D97-AF65-F5344CB8AC3E}">
        <p14:creationId xmlns="" xmlns:p14="http://schemas.microsoft.com/office/powerpoint/2010/main" val="836036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Membership Benefits, </a:t>
            </a:r>
            <a:r>
              <a:rPr lang="en-US" sz="3200" b="1" dirty="0" smtClean="0"/>
              <a:t>continued</a:t>
            </a:r>
            <a:endParaRPr lang="en-US" sz="3200" b="1" dirty="0"/>
          </a:p>
        </p:txBody>
      </p:sp>
      <p:sp>
        <p:nvSpPr>
          <p:cNvPr id="3" name="Content Placeholder 2"/>
          <p:cNvSpPr>
            <a:spLocks noGrp="1"/>
          </p:cNvSpPr>
          <p:nvPr>
            <p:ph idx="1"/>
          </p:nvPr>
        </p:nvSpPr>
        <p:spPr>
          <a:xfrm>
            <a:off x="498474" y="1600200"/>
            <a:ext cx="7556313" cy="4525963"/>
          </a:xfrm>
        </p:spPr>
        <p:txBody>
          <a:bodyPr>
            <a:normAutofit fontScale="92500" lnSpcReduction="10000"/>
          </a:bodyPr>
          <a:lstStyle/>
          <a:p>
            <a:r>
              <a:rPr lang="en-US" sz="2800" dirty="0" smtClean="0"/>
              <a:t>One vote at each year’s Executive Council election</a:t>
            </a:r>
          </a:p>
          <a:p>
            <a:r>
              <a:rPr lang="en-US" sz="2800" dirty="0" smtClean="0"/>
              <a:t>Ability  to post books to the ASALH Bookshelf</a:t>
            </a:r>
          </a:p>
          <a:p>
            <a:r>
              <a:rPr lang="en-US" sz="2800" dirty="0" smtClean="0"/>
              <a:t>Free postings of your news, events, and jobs to the ASALH Community Board</a:t>
            </a:r>
          </a:p>
          <a:p>
            <a:r>
              <a:rPr lang="en-US" sz="2800" dirty="0" smtClean="0"/>
              <a:t>Ability to present at the annual ASALH conference</a:t>
            </a:r>
          </a:p>
          <a:p>
            <a:r>
              <a:rPr lang="en-US" sz="2800" dirty="0" smtClean="0"/>
              <a:t>Ability to participate in the conference author’s book signing</a:t>
            </a:r>
          </a:p>
          <a:p>
            <a:endParaRPr lang="en-US" sz="2800" dirty="0"/>
          </a:p>
        </p:txBody>
      </p:sp>
      <p:sp>
        <p:nvSpPr>
          <p:cNvPr id="4" name="Slide Number Placeholder 3"/>
          <p:cNvSpPr>
            <a:spLocks noGrp="1"/>
          </p:cNvSpPr>
          <p:nvPr>
            <p:ph type="sldNum" sz="quarter" idx="12"/>
          </p:nvPr>
        </p:nvSpPr>
        <p:spPr/>
        <p:txBody>
          <a:bodyPr/>
          <a:lstStyle/>
          <a:p>
            <a:fld id="{162F1D00-BD13-4404-86B0-79703945A0A7}"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bg1"/>
                </a:solidFill>
              </a:rPr>
              <a:t>For more information contact:</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sz="3200" b="1" dirty="0">
                <a:solidFill>
                  <a:schemeClr val="bg1"/>
                </a:solidFill>
              </a:rPr>
              <a:t>Association for the Study of African American Life and History </a:t>
            </a:r>
          </a:p>
          <a:p>
            <a:pPr marL="0" indent="0" algn="ctr">
              <a:buNone/>
            </a:pPr>
            <a:r>
              <a:rPr lang="en-US" sz="3200" dirty="0">
                <a:solidFill>
                  <a:schemeClr val="bg1"/>
                </a:solidFill>
              </a:rPr>
              <a:t>(ASALH)</a:t>
            </a:r>
          </a:p>
          <a:p>
            <a:pPr marL="0" indent="0" algn="ctr">
              <a:buNone/>
            </a:pPr>
            <a:r>
              <a:rPr lang="en-US" sz="3200" dirty="0" smtClean="0">
                <a:solidFill>
                  <a:schemeClr val="bg1"/>
                </a:solidFill>
              </a:rPr>
              <a:t>301 Rhode Island Avenue, NW</a:t>
            </a:r>
            <a:r>
              <a:rPr lang="en-US" sz="3200" dirty="0">
                <a:solidFill>
                  <a:schemeClr val="bg1"/>
                </a:solidFill>
              </a:rPr>
              <a:t>, Suite </a:t>
            </a:r>
            <a:r>
              <a:rPr lang="en-US" sz="3200" dirty="0" smtClean="0">
                <a:solidFill>
                  <a:schemeClr val="bg1"/>
                </a:solidFill>
              </a:rPr>
              <a:t>2204</a:t>
            </a:r>
            <a:endParaRPr lang="en-US" sz="3200" dirty="0">
              <a:solidFill>
                <a:schemeClr val="bg1"/>
              </a:solidFill>
            </a:endParaRPr>
          </a:p>
          <a:p>
            <a:pPr marL="0" indent="0" algn="ctr">
              <a:buNone/>
            </a:pPr>
            <a:r>
              <a:rPr lang="en-US" sz="3200" dirty="0">
                <a:solidFill>
                  <a:schemeClr val="bg1"/>
                </a:solidFill>
              </a:rPr>
              <a:t>Washington, D.C. </a:t>
            </a:r>
            <a:r>
              <a:rPr lang="en-US" sz="3200" dirty="0" smtClean="0">
                <a:solidFill>
                  <a:schemeClr val="bg1"/>
                </a:solidFill>
              </a:rPr>
              <a:t>20001</a:t>
            </a:r>
            <a:endParaRPr lang="en-US" sz="3200" dirty="0">
              <a:solidFill>
                <a:schemeClr val="bg1"/>
              </a:solidFill>
            </a:endParaRPr>
          </a:p>
          <a:p>
            <a:pPr marL="0" indent="0" algn="ctr">
              <a:buNone/>
            </a:pPr>
            <a:r>
              <a:rPr lang="en-US" sz="3200" dirty="0">
                <a:solidFill>
                  <a:schemeClr val="bg1"/>
                </a:solidFill>
              </a:rPr>
              <a:t>Office:  202.238.5910 </a:t>
            </a:r>
          </a:p>
          <a:p>
            <a:pPr marL="0" indent="0" algn="ctr">
              <a:buNone/>
            </a:pPr>
            <a:r>
              <a:rPr lang="en-US" sz="3200" dirty="0">
                <a:solidFill>
                  <a:schemeClr val="accent5">
                    <a:lumMod val="75000"/>
                  </a:schemeClr>
                </a:solidFill>
              </a:rPr>
              <a:t>Website:  www.asalh.org</a:t>
            </a:r>
          </a:p>
        </p:txBody>
      </p:sp>
      <p:sp>
        <p:nvSpPr>
          <p:cNvPr id="5" name="Slide Number Placeholder 4"/>
          <p:cNvSpPr>
            <a:spLocks noGrp="1"/>
          </p:cNvSpPr>
          <p:nvPr>
            <p:ph type="sldNum" sz="quarter" idx="12"/>
          </p:nvPr>
        </p:nvSpPr>
        <p:spPr/>
        <p:txBody>
          <a:bodyPr/>
          <a:lstStyle/>
          <a:p>
            <a:fld id="{162F1D00-BD13-4404-86B0-79703945A0A7}" type="slidenum">
              <a:rPr lang="en-US" smtClean="0"/>
              <a:pPr/>
              <a:t>35</a:t>
            </a:fld>
            <a:endParaRPr lang="en-US" dirty="0"/>
          </a:p>
        </p:txBody>
      </p:sp>
    </p:spTree>
    <p:extLst>
      <p:ext uri="{BB962C8B-B14F-4D97-AF65-F5344CB8AC3E}">
        <p14:creationId xmlns="" xmlns:p14="http://schemas.microsoft.com/office/powerpoint/2010/main" val="3407022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4294967295"/>
          </p:nvPr>
        </p:nvSpPr>
        <p:spPr>
          <a:xfrm>
            <a:off x="941917" y="2241550"/>
            <a:ext cx="7625821" cy="2584450"/>
          </a:xfrm>
        </p:spPr>
        <p:txBody>
          <a:bodyPr lIns="182562" tIns="46038" rIns="182562" bIns="46038">
            <a:normAutofit lnSpcReduction="10000"/>
          </a:bodyPr>
          <a:lstStyle/>
          <a:p>
            <a:pPr eaLnBrk="1" hangingPunct="1"/>
            <a:endParaRPr lang="en-US" b="1" dirty="0">
              <a:latin typeface="Book Antiqua" charset="0"/>
            </a:endParaRPr>
          </a:p>
          <a:p>
            <a:pPr eaLnBrk="1" hangingPunct="1">
              <a:buFont typeface="Wingdings" charset="0"/>
              <a:buNone/>
            </a:pPr>
            <a:r>
              <a:rPr lang="en-US" b="1" dirty="0">
                <a:latin typeface="Book Antiqua" charset="0"/>
              </a:rPr>
              <a:t>	</a:t>
            </a:r>
            <a:r>
              <a:rPr lang="en-US" sz="3200" b="1" dirty="0">
                <a:solidFill>
                  <a:schemeClr val="bg1"/>
                </a:solidFill>
                <a:latin typeface="Book Antiqua" charset="0"/>
              </a:rPr>
              <a:t>To promote, research, preserve, interpret, and disseminate information about Black life, history, and culture to the global community.</a:t>
            </a:r>
          </a:p>
          <a:p>
            <a:pPr eaLnBrk="1" hangingPunct="1">
              <a:buFont typeface="Wingdings" charset="0"/>
              <a:buNone/>
            </a:pPr>
            <a:endParaRPr lang="en-US" b="1" dirty="0">
              <a:latin typeface="Book Antiqua" charset="0"/>
            </a:endParaRPr>
          </a:p>
        </p:txBody>
      </p:sp>
      <p:sp>
        <p:nvSpPr>
          <p:cNvPr id="15364" name="Text Box 6"/>
          <p:cNvSpPr txBox="1">
            <a:spLocks noChangeArrowheads="1"/>
          </p:cNvSpPr>
          <p:nvPr/>
        </p:nvSpPr>
        <p:spPr bwMode="auto">
          <a:xfrm>
            <a:off x="684213" y="333375"/>
            <a:ext cx="7883525" cy="923330"/>
          </a:xfrm>
          <a:prstGeom prst="rect">
            <a:avLst/>
          </a:prstGeom>
          <a:noFill/>
          <a:ln w="12700">
            <a:noFill/>
            <a:miter lim="800000"/>
            <a:headEnd type="none" w="sm" len="sm"/>
            <a:tailEnd type="none" w="sm" len="sm"/>
          </a:ln>
        </p:spPr>
        <p:txBody>
          <a:bodyPr>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spcBef>
                <a:spcPct val="50000"/>
              </a:spcBef>
            </a:pPr>
            <a:r>
              <a:rPr lang="en-US" sz="5400" b="1" dirty="0">
                <a:solidFill>
                  <a:schemeClr val="bg1">
                    <a:lumMod val="85000"/>
                    <a:lumOff val="15000"/>
                  </a:schemeClr>
                </a:solidFill>
                <a:effectLst>
                  <a:outerShdw blurRad="38100" dist="38100" dir="2700000" algn="tl">
                    <a:srgbClr val="FFFFFF"/>
                  </a:outerShdw>
                </a:effectLst>
                <a:latin typeface="Times New Roman"/>
                <a:cs typeface="Times New Roman"/>
              </a:rPr>
              <a:t>ASALH’s MISSION</a:t>
            </a:r>
          </a:p>
        </p:txBody>
      </p:sp>
      <p:pic>
        <p:nvPicPr>
          <p:cNvPr id="3" name="Picture 2" descr="693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972300" y="5080000"/>
            <a:ext cx="1038225" cy="1333500"/>
          </a:xfrm>
          <a:prstGeom prst="rect">
            <a:avLst/>
          </a:prstGeom>
        </p:spPr>
      </p:pic>
      <p:sp>
        <p:nvSpPr>
          <p:cNvPr id="6" name="Slide Number Placeholder 5"/>
          <p:cNvSpPr>
            <a:spLocks noGrp="1"/>
          </p:cNvSpPr>
          <p:nvPr>
            <p:ph type="sldNum" sz="quarter" idx="12"/>
          </p:nvPr>
        </p:nvSpPr>
        <p:spPr/>
        <p:txBody>
          <a:bodyPr/>
          <a:lstStyle/>
          <a:p>
            <a:fld id="{162F1D00-BD13-4404-86B0-79703945A0A7}" type="slidenum">
              <a:rPr lang="en-US" smtClean="0"/>
              <a:pPr/>
              <a:t>4</a:t>
            </a:fld>
            <a:endParaRPr lang="en-US" dirty="0"/>
          </a:p>
        </p:txBody>
      </p:sp>
    </p:spTree>
    <p:extLst>
      <p:ext uri="{BB962C8B-B14F-4D97-AF65-F5344CB8AC3E}">
        <p14:creationId xmlns="" xmlns:p14="http://schemas.microsoft.com/office/powerpoint/2010/main" val="1817963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6128" y="615143"/>
            <a:ext cx="7929006" cy="4524315"/>
          </a:xfrm>
          <a:prstGeom prst="rect">
            <a:avLst/>
          </a:prstGeom>
        </p:spPr>
        <p:txBody>
          <a:bodyPr wrap="square">
            <a:spAutoFit/>
          </a:bodyPr>
          <a:lstStyle/>
          <a:p>
            <a:r>
              <a:rPr lang="en-US" sz="3600" dirty="0">
                <a:solidFill>
                  <a:schemeClr val="bg1"/>
                </a:solidFill>
                <a:latin typeface="Times New Roman"/>
                <a:cs typeface="Times New Roman"/>
              </a:rPr>
              <a:t>Did You Know?</a:t>
            </a:r>
          </a:p>
          <a:p>
            <a:endParaRPr lang="en-US" sz="3600" dirty="0">
              <a:solidFill>
                <a:schemeClr val="bg1"/>
              </a:solidFill>
              <a:latin typeface="Times New Roman"/>
              <a:cs typeface="Times New Roman"/>
            </a:endParaRPr>
          </a:p>
          <a:p>
            <a:r>
              <a:rPr lang="en-US" sz="3600" dirty="0" smtClean="0">
                <a:solidFill>
                  <a:schemeClr val="bg1"/>
                </a:solidFill>
                <a:latin typeface="Times New Roman"/>
                <a:cs typeface="Times New Roman"/>
              </a:rPr>
              <a:t>The Association </a:t>
            </a:r>
            <a:r>
              <a:rPr lang="en-US" sz="3600" dirty="0">
                <a:solidFill>
                  <a:schemeClr val="bg1"/>
                </a:solidFill>
                <a:latin typeface="Times New Roman"/>
                <a:cs typeface="Times New Roman"/>
              </a:rPr>
              <a:t>for the Study of African American Life and History establishes the official Annual Black History </a:t>
            </a:r>
            <a:r>
              <a:rPr lang="en-US" sz="3600" dirty="0" smtClean="0">
                <a:solidFill>
                  <a:schemeClr val="bg1"/>
                </a:solidFill>
                <a:latin typeface="Times New Roman"/>
                <a:cs typeface="Times New Roman"/>
              </a:rPr>
              <a:t>Theme.   Millions of people </a:t>
            </a:r>
            <a:r>
              <a:rPr lang="en-US" sz="3600" dirty="0">
                <a:solidFill>
                  <a:schemeClr val="bg1"/>
                </a:solidFill>
                <a:latin typeface="Times New Roman"/>
                <a:cs typeface="Times New Roman"/>
              </a:rPr>
              <a:t>around the world </a:t>
            </a:r>
            <a:r>
              <a:rPr lang="en-US" sz="3600" dirty="0" smtClean="0">
                <a:solidFill>
                  <a:schemeClr val="bg1"/>
                </a:solidFill>
                <a:latin typeface="Times New Roman"/>
                <a:cs typeface="Times New Roman"/>
              </a:rPr>
              <a:t>observe and study this theme the </a:t>
            </a:r>
            <a:r>
              <a:rPr lang="en-US" sz="3600" dirty="0">
                <a:solidFill>
                  <a:schemeClr val="bg1"/>
                </a:solidFill>
                <a:latin typeface="Times New Roman"/>
                <a:cs typeface="Times New Roman"/>
              </a:rPr>
              <a:t>entire year.</a:t>
            </a:r>
          </a:p>
        </p:txBody>
      </p:sp>
      <p:pic>
        <p:nvPicPr>
          <p:cNvPr id="3" name="Picture 2" descr="69338.png"/>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616700" y="4940300"/>
            <a:ext cx="1038225" cy="1333500"/>
          </a:xfrm>
          <a:prstGeom prst="rect">
            <a:avLst/>
          </a:prstGeom>
        </p:spPr>
      </p:pic>
      <p:sp>
        <p:nvSpPr>
          <p:cNvPr id="5" name="Slide Number Placeholder 4"/>
          <p:cNvSpPr>
            <a:spLocks noGrp="1"/>
          </p:cNvSpPr>
          <p:nvPr>
            <p:ph type="sldNum" sz="quarter" idx="12"/>
          </p:nvPr>
        </p:nvSpPr>
        <p:spPr/>
        <p:txBody>
          <a:bodyPr/>
          <a:lstStyle/>
          <a:p>
            <a:fld id="{162F1D00-BD13-4404-86B0-79703945A0A7}" type="slidenum">
              <a:rPr lang="en-US" smtClean="0"/>
              <a:pPr/>
              <a:t>5</a:t>
            </a:fld>
            <a:endParaRPr lang="en-US" dirty="0"/>
          </a:p>
        </p:txBody>
      </p:sp>
    </p:spTree>
    <p:extLst>
      <p:ext uri="{BB962C8B-B14F-4D97-AF65-F5344CB8AC3E}">
        <p14:creationId xmlns="" xmlns:p14="http://schemas.microsoft.com/office/powerpoint/2010/main" val="17271661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FEBUARY?</a:t>
            </a:r>
            <a:endParaRPr lang="en-US" dirty="0"/>
          </a:p>
        </p:txBody>
      </p:sp>
      <p:sp>
        <p:nvSpPr>
          <p:cNvPr id="3" name="Content Placeholder 2"/>
          <p:cNvSpPr>
            <a:spLocks noGrp="1"/>
          </p:cNvSpPr>
          <p:nvPr>
            <p:ph idx="1"/>
          </p:nvPr>
        </p:nvSpPr>
        <p:spPr>
          <a:xfrm>
            <a:off x="498474" y="1562794"/>
            <a:ext cx="7556313" cy="5735781"/>
          </a:xfrm>
        </p:spPr>
        <p:txBody>
          <a:bodyPr>
            <a:noAutofit/>
          </a:bodyPr>
          <a:lstStyle/>
          <a:p>
            <a:r>
              <a:rPr lang="en-US" sz="2800" dirty="0" smtClean="0"/>
              <a:t>Dr. Woodson chose the week between what Frederick Douglass believed to be his birthdate and the birthday of President Abraham Lincoln because of their significance to African American history.   Records were sometimes not kept or were incorrectly recorded for enslaved people.  Douglass thus chose February 14.</a:t>
            </a:r>
          </a:p>
          <a:p>
            <a:r>
              <a:rPr lang="en-US" sz="2800" dirty="0" smtClean="0"/>
              <a:t>The purpose of this History week/month is to share and celebrate what we learned.</a:t>
            </a:r>
            <a:endParaRPr lang="en-US" sz="2800" dirty="0"/>
          </a:p>
        </p:txBody>
      </p:sp>
      <p:sp>
        <p:nvSpPr>
          <p:cNvPr id="4" name="Slide Number Placeholder 3"/>
          <p:cNvSpPr>
            <a:spLocks noGrp="1"/>
          </p:cNvSpPr>
          <p:nvPr>
            <p:ph type="sldNum" sz="quarter" idx="12"/>
          </p:nvPr>
        </p:nvSpPr>
        <p:spPr/>
        <p:txBody>
          <a:bodyPr/>
          <a:lstStyle/>
          <a:p>
            <a:fld id="{162F1D00-BD13-4404-86B0-79703945A0A7}" type="slidenum">
              <a:rPr lang="en-US" smtClean="0"/>
              <a:pPr/>
              <a:t>6</a:t>
            </a:fld>
            <a:endParaRPr lang="en-US" dirty="0"/>
          </a:p>
        </p:txBody>
      </p:sp>
      <p:sp>
        <p:nvSpPr>
          <p:cNvPr id="5" name="Text Placeholder 4"/>
          <p:cNvSpPr>
            <a:spLocks noGrp="1"/>
          </p:cNvSpPr>
          <p:nvPr>
            <p:ph type="body" sz="half" idx="2"/>
          </p:nvPr>
        </p:nvSpPr>
        <p:spPr/>
        <p:txBody>
          <a:bodyPr/>
          <a:lstStyle/>
          <a:p>
            <a:pPr algn="ctr"/>
            <a:r>
              <a:rPr lang="en-US" sz="2800" dirty="0" smtClean="0">
                <a:solidFill>
                  <a:srgbClr val="7030A0"/>
                </a:solidFill>
              </a:rPr>
              <a:t>LET’S SHATTER THE MYTH</a:t>
            </a:r>
            <a:endParaRPr lang="en-US" sz="2800" dirty="0">
              <a:solidFill>
                <a:srgbClr val="7030A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9600" y="607359"/>
            <a:ext cx="3644900" cy="1238066"/>
          </a:xfrm>
        </p:spPr>
        <p:txBody>
          <a:bodyPr>
            <a:noAutofit/>
          </a:bodyPr>
          <a:lstStyle/>
          <a:p>
            <a:pPr algn="ctr"/>
            <a:r>
              <a:rPr lang="en-US" sz="2400" dirty="0"/>
              <a:t>Dr. Carter G. Woodson </a:t>
            </a:r>
            <a:br>
              <a:rPr lang="en-US" sz="2400" dirty="0"/>
            </a:br>
            <a:r>
              <a:rPr lang="en-US" sz="2400" dirty="0"/>
              <a:t>in his </a:t>
            </a:r>
            <a:r>
              <a:rPr lang="en-US" sz="2400" dirty="0" smtClean="0"/>
              <a:t>library</a:t>
            </a:r>
            <a:br>
              <a:rPr lang="en-US" sz="2400" dirty="0" smtClean="0"/>
            </a:br>
            <a:r>
              <a:rPr lang="en-US" sz="2400" dirty="0" smtClean="0"/>
              <a:t>1538 </a:t>
            </a:r>
            <a:r>
              <a:rPr lang="en-US" sz="2400" dirty="0"/>
              <a:t>Ninth Street, NW, </a:t>
            </a:r>
            <a:r>
              <a:rPr lang="en-US" sz="2400" dirty="0" smtClean="0"/>
              <a:t/>
            </a:r>
            <a:br>
              <a:rPr lang="en-US" sz="2400" dirty="0" smtClean="0"/>
            </a:br>
            <a:r>
              <a:rPr lang="en-US" sz="2400" dirty="0" smtClean="0"/>
              <a:t>Washington</a:t>
            </a:r>
            <a:r>
              <a:rPr lang="en-US" sz="2400" dirty="0"/>
              <a:t>, DC</a:t>
            </a:r>
          </a:p>
        </p:txBody>
      </p:sp>
      <p:sp>
        <p:nvSpPr>
          <p:cNvPr id="7" name="Text Placeholder 6"/>
          <p:cNvSpPr>
            <a:spLocks noGrp="1"/>
          </p:cNvSpPr>
          <p:nvPr>
            <p:ph type="body" sz="half" idx="2"/>
          </p:nvPr>
        </p:nvSpPr>
        <p:spPr>
          <a:xfrm>
            <a:off x="4524865" y="2370667"/>
            <a:ext cx="4365133" cy="2783416"/>
          </a:xfrm>
        </p:spPr>
        <p:txBody>
          <a:bodyPr>
            <a:normAutofit/>
          </a:bodyPr>
          <a:lstStyle/>
          <a:p>
            <a:r>
              <a:rPr lang="en-US" sz="3000" dirty="0"/>
              <a:t>Did you know that Dr. Carter G. Woodson lived in Northwest Washington, D.C.?</a:t>
            </a:r>
          </a:p>
        </p:txBody>
      </p:sp>
      <p:pic>
        <p:nvPicPr>
          <p:cNvPr id="10" name="Picture Placeholder 9" descr="Scan 27.jpeg"/>
          <p:cNvPicPr>
            <a:picLocks noGrp="1" noChangeAspect="1"/>
          </p:cNvPicPr>
          <p:nvPr>
            <p:ph type="pic" idx="1"/>
          </p:nvPr>
        </p:nvPicPr>
        <p:blipFill>
          <a:blip r:embed="rId3" cstate="print">
            <a:extLst>
              <a:ext uri="{28A0092B-C50C-407E-A947-70E740481C1C}">
                <a14:useLocalDpi xmlns="" xmlns:a14="http://schemas.microsoft.com/office/drawing/2010/main" val="0"/>
              </a:ext>
            </a:extLst>
          </a:blip>
          <a:srcRect t="-15880" b="-15880"/>
          <a:stretch>
            <a:fillRect/>
          </a:stretch>
        </p:blipFill>
        <p:spPr>
          <a:xfrm>
            <a:off x="84237" y="-702233"/>
            <a:ext cx="4085166" cy="7490295"/>
          </a:xfrm>
        </p:spPr>
      </p:pic>
      <p:pic>
        <p:nvPicPr>
          <p:cNvPr id="3" name="Picture 2" descr="69338.png"/>
          <p:cNvPicPr>
            <a:picLocks noChangeAspect="1"/>
          </p:cNvPicPr>
          <p:nvPr/>
        </p:nvPicPr>
        <p:blipFill>
          <a:blip r:embed="rId4" cstate="email">
            <a:extLst>
              <a:ext uri="{28A0092B-C50C-407E-A947-70E740481C1C}">
                <a14:useLocalDpi xmlns="" xmlns:a14="http://schemas.microsoft.com/office/drawing/2010/main" val="0"/>
              </a:ext>
            </a:extLst>
          </a:blip>
          <a:stretch>
            <a:fillRect/>
          </a:stretch>
        </p:blipFill>
        <p:spPr>
          <a:xfrm>
            <a:off x="5918200" y="4972457"/>
            <a:ext cx="1003300" cy="1288643"/>
          </a:xfrm>
          <a:prstGeom prst="rect">
            <a:avLst/>
          </a:prstGeom>
        </p:spPr>
      </p:pic>
      <p:sp>
        <p:nvSpPr>
          <p:cNvPr id="8" name="Slide Number Placeholder 7"/>
          <p:cNvSpPr>
            <a:spLocks noGrp="1"/>
          </p:cNvSpPr>
          <p:nvPr>
            <p:ph type="sldNum" sz="quarter" idx="12"/>
          </p:nvPr>
        </p:nvSpPr>
        <p:spPr/>
        <p:txBody>
          <a:bodyPr/>
          <a:lstStyle/>
          <a:p>
            <a:fld id="{162F1D00-BD13-4404-86B0-79703945A0A7}" type="slidenum">
              <a:rPr lang="en-US" smtClean="0"/>
              <a:pPr/>
              <a:t>7</a:t>
            </a:fld>
            <a:endParaRPr lang="en-US" dirty="0"/>
          </a:p>
        </p:txBody>
      </p:sp>
    </p:spTree>
    <p:extLst>
      <p:ext uri="{BB962C8B-B14F-4D97-AF65-F5344CB8AC3E}">
        <p14:creationId xmlns="" xmlns:p14="http://schemas.microsoft.com/office/powerpoint/2010/main" val="4103804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93" y="1153584"/>
            <a:ext cx="3026740" cy="1947333"/>
          </a:xfrm>
        </p:spPr>
        <p:txBody>
          <a:bodyPr>
            <a:normAutofit fontScale="90000"/>
          </a:bodyPr>
          <a:lstStyle/>
          <a:p>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b="1" dirty="0"/>
              <a:t>Q. When did </a:t>
            </a:r>
            <a:br>
              <a:rPr lang="en-US" b="1" dirty="0"/>
            </a:br>
            <a:r>
              <a:rPr lang="en-US" b="1" dirty="0"/>
              <a:t>Carter G. Woodson occupy the home and how long did he reside there?</a:t>
            </a:r>
            <a:r>
              <a:rPr lang="en-US" b="1" dirty="0">
                <a:solidFill>
                  <a:schemeClr val="accent6">
                    <a:lumMod val="60000"/>
                    <a:lumOff val="40000"/>
                  </a:schemeClr>
                </a:solidFill>
              </a:rPr>
              <a:t> </a:t>
            </a:r>
            <a:br>
              <a:rPr lang="en-US" b="1" dirty="0">
                <a:solidFill>
                  <a:schemeClr val="accent6">
                    <a:lumMod val="60000"/>
                    <a:lumOff val="40000"/>
                  </a:schemeClr>
                </a:solidFill>
              </a:rPr>
            </a:br>
            <a:endParaRPr lang="en-US" dirty="0"/>
          </a:p>
        </p:txBody>
      </p:sp>
      <p:sp>
        <p:nvSpPr>
          <p:cNvPr id="5" name="Text Placeholder 4"/>
          <p:cNvSpPr>
            <a:spLocks noGrp="1"/>
          </p:cNvSpPr>
          <p:nvPr>
            <p:ph type="body" sz="half" idx="2"/>
          </p:nvPr>
        </p:nvSpPr>
        <p:spPr/>
        <p:txBody>
          <a:bodyPr>
            <a:normAutofit/>
          </a:bodyPr>
          <a:lstStyle/>
          <a:p>
            <a:r>
              <a:rPr lang="en-US" sz="2800" b="1" dirty="0">
                <a:solidFill>
                  <a:schemeClr val="accent6">
                    <a:lumMod val="60000"/>
                    <a:lumOff val="40000"/>
                  </a:schemeClr>
                </a:solidFill>
              </a:rPr>
              <a:t>Dr. Woodson lived there from 1922 until his death in 1950.</a:t>
            </a:r>
            <a:endParaRPr lang="en-US" sz="2800" dirty="0"/>
          </a:p>
        </p:txBody>
      </p:sp>
      <p:pic>
        <p:nvPicPr>
          <p:cNvPr id="16" name="Content Placeholder 15" descr="Scan 16.jpeg"/>
          <p:cNvPicPr>
            <a:picLocks noGrp="1" noChangeAspect="1"/>
          </p:cNvPicPr>
          <p:nvPr>
            <p:ph idx="1"/>
          </p:nvPr>
        </p:nvPicPr>
        <p:blipFill>
          <a:blip r:embed="rId3" cstate="email">
            <a:extLst>
              <a:ext uri="{28A0092B-C50C-407E-A947-70E740481C1C}">
                <a14:useLocalDpi xmlns="" xmlns:a14="http://schemas.microsoft.com/office/drawing/2010/main" val="0"/>
              </a:ext>
            </a:extLst>
          </a:blip>
          <a:srcRect t="-13754" b="-13754"/>
          <a:stretch>
            <a:fillRect/>
          </a:stretch>
        </p:blipFill>
        <p:spPr/>
      </p:pic>
    </p:spTree>
    <p:extLst>
      <p:ext uri="{BB962C8B-B14F-4D97-AF65-F5344CB8AC3E}">
        <p14:creationId xmlns="" xmlns:p14="http://schemas.microsoft.com/office/powerpoint/2010/main" val="4193591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 13.jpeg"/>
          <p:cNvPicPr>
            <a:picLocks noChangeAspect="1"/>
          </p:cNvPicPr>
          <p:nvPr/>
        </p:nvPicPr>
        <p:blipFill>
          <a:blip r:embed="rId3" cstate="screen">
            <a:extLst>
              <a:ext uri="{28A0092B-C50C-407E-A947-70E740481C1C}">
                <a14:useLocalDpi xmlns="" xmlns:a14="http://schemas.microsoft.com/office/drawing/2010/main"/>
              </a:ext>
            </a:extLst>
          </a:blip>
          <a:stretch>
            <a:fillRect/>
          </a:stretch>
        </p:blipFill>
        <p:spPr>
          <a:xfrm>
            <a:off x="4900084" y="216492"/>
            <a:ext cx="4033168" cy="6324008"/>
          </a:xfrm>
          <a:prstGeom prst="rect">
            <a:avLst/>
          </a:prstGeom>
        </p:spPr>
      </p:pic>
      <p:sp>
        <p:nvSpPr>
          <p:cNvPr id="3" name="Title 2"/>
          <p:cNvSpPr>
            <a:spLocks noGrp="1"/>
          </p:cNvSpPr>
          <p:nvPr>
            <p:ph type="title"/>
          </p:nvPr>
        </p:nvSpPr>
        <p:spPr>
          <a:xfrm>
            <a:off x="952500" y="772583"/>
            <a:ext cx="2487084" cy="1513416"/>
          </a:xfrm>
        </p:spPr>
        <p:txBody>
          <a:bodyPr>
            <a:noAutofit/>
          </a:bodyPr>
          <a:lstStyle/>
          <a:p>
            <a:pPr algn="ctr"/>
            <a:r>
              <a:rPr lang="en-US" sz="2000" b="1" dirty="0"/>
              <a:t>The National Park Service (NPS) Woodson House</a:t>
            </a:r>
            <a:endParaRPr lang="en-US" sz="2000" dirty="0"/>
          </a:p>
        </p:txBody>
      </p:sp>
      <p:sp>
        <p:nvSpPr>
          <p:cNvPr id="5" name="Text Placeholder 4"/>
          <p:cNvSpPr>
            <a:spLocks noGrp="1"/>
          </p:cNvSpPr>
          <p:nvPr>
            <p:ph type="body" sz="half" idx="2"/>
          </p:nvPr>
        </p:nvSpPr>
        <p:spPr>
          <a:xfrm>
            <a:off x="381093" y="1873250"/>
            <a:ext cx="3255264" cy="4572000"/>
          </a:xfrm>
        </p:spPr>
        <p:txBody>
          <a:bodyPr>
            <a:normAutofit lnSpcReduction="10000"/>
          </a:bodyPr>
          <a:lstStyle/>
          <a:p>
            <a:endParaRPr lang="en-US" sz="3000" b="1" dirty="0"/>
          </a:p>
          <a:p>
            <a:r>
              <a:rPr lang="en-US" sz="3000" b="1" dirty="0"/>
              <a:t>Q. Can I tour the house?</a:t>
            </a:r>
            <a:endParaRPr lang="en-US" sz="3000" dirty="0"/>
          </a:p>
          <a:p>
            <a:r>
              <a:rPr lang="en-US" sz="2800" dirty="0">
                <a:solidFill>
                  <a:schemeClr val="accent6">
                    <a:lumMod val="60000"/>
                    <a:lumOff val="40000"/>
                  </a:schemeClr>
                </a:solidFill>
              </a:rPr>
              <a:t>A. Yes.  The house is available for tours Friday – Sunday, 10 a.m. – 3:30 p.m.  Call 202-690-2525 for reservations. </a:t>
            </a:r>
          </a:p>
          <a:p>
            <a:endParaRPr lang="en-US" dirty="0"/>
          </a:p>
        </p:txBody>
      </p:sp>
    </p:spTree>
    <p:extLst>
      <p:ext uri="{BB962C8B-B14F-4D97-AF65-F5344CB8AC3E}">
        <p14:creationId xmlns="" xmlns:p14="http://schemas.microsoft.com/office/powerpoint/2010/main" val="930667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2436</TotalTime>
  <Words>1792</Words>
  <Application>Microsoft Office PowerPoint</Application>
  <PresentationFormat>On-screen Show (4:3)</PresentationFormat>
  <Paragraphs>266</Paragraphs>
  <Slides>35</Slides>
  <Notes>35</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Advantage</vt:lpstr>
      <vt:lpstr>ASALH Association for the Study of  African American Life and History</vt:lpstr>
      <vt:lpstr>Who in 1926, conceived Negro History Week, which is now celebrated as Black History Month?</vt:lpstr>
      <vt:lpstr>Slide 3</vt:lpstr>
      <vt:lpstr>Slide 4</vt:lpstr>
      <vt:lpstr>Slide 5</vt:lpstr>
      <vt:lpstr>WHY FEBUARY?</vt:lpstr>
      <vt:lpstr>Dr. Carter G. Woodson  in his library 1538 Ninth Street, NW,  Washington, DC</vt:lpstr>
      <vt:lpstr>      Q. When did  Carter G. Woodson occupy the home and how long did he reside there?  </vt:lpstr>
      <vt:lpstr>The National Park Service (NPS) Woodson House</vt:lpstr>
      <vt:lpstr>Q. When did NPS open the home? </vt:lpstr>
      <vt:lpstr>Woodson Home Committee Chair, Dr. Bettye J. Gardner   This committee serves as a partner with NPS in the interpretation and programs for the historic site. </vt:lpstr>
      <vt:lpstr>              National Heritage Sites Research Committee  Barbara Spencer Dunn and Bettye J. Gardner, Co-Chairs</vt:lpstr>
      <vt:lpstr>Slide 13</vt:lpstr>
      <vt:lpstr>Slide 14</vt:lpstr>
      <vt:lpstr>ASALH Headquarters Team</vt:lpstr>
      <vt:lpstr>      ASALH ACTIVITIES </vt:lpstr>
      <vt:lpstr>Slide 17</vt:lpstr>
      <vt:lpstr>ASALH ACTIVITIES</vt:lpstr>
      <vt:lpstr>ASALH ACTIVITIES Publishes  “The Journal of African American History” The Jewel of ASALH Editor, Dr. Pero Dagbovie </vt:lpstr>
      <vt:lpstr>Slide 20</vt:lpstr>
      <vt:lpstr>ASALH presents an annual Black History Luncheon each February as one of its fund-raising activities.</vt:lpstr>
      <vt:lpstr>2013 Black History Luncheon Wardman Park Marriot Hotel</vt:lpstr>
      <vt:lpstr>Luncheon Leadership Team</vt:lpstr>
      <vt:lpstr>ASALH PARTNERSHIPS</vt:lpstr>
      <vt:lpstr>ASALH PARTNERSHIPS</vt:lpstr>
      <vt:lpstr>ASALH PARTNERSHIPS  Maryland Commission on African American History and Culture</vt:lpstr>
      <vt:lpstr>ASALH PARTNERSHIPS</vt:lpstr>
      <vt:lpstr>2015 ASALH Centennial Rays of Light Honorees  Interviewees answered the Question: How has Dr. Woodson impacted your life and your life’s work?  Complete interview will be featured at the Woodson Historic Site when site is completed.  </vt:lpstr>
      <vt:lpstr>Slide 29</vt:lpstr>
      <vt:lpstr>Slide 30</vt:lpstr>
      <vt:lpstr>Branches of ASALH  https://asalh.org/members/branch-directory/      </vt:lpstr>
      <vt:lpstr>Branches of ASALH continued https://asalh.org/members/branch-directory/ </vt:lpstr>
      <vt:lpstr>Membership Benefits Include: </vt:lpstr>
      <vt:lpstr>Membership Benefits, continued</vt:lpstr>
      <vt:lpstr>For more information contact:</vt:lpstr>
    </vt:vector>
  </TitlesOfParts>
  <Company>Louis Hicks,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ASALH The Association for the Study of  African American Life and History</dc:title>
  <dc:creator>Louis Hicks</dc:creator>
  <cp:lastModifiedBy>Barbara</cp:lastModifiedBy>
  <cp:revision>187</cp:revision>
  <cp:lastPrinted>2014-07-11T23:22:24Z</cp:lastPrinted>
  <dcterms:created xsi:type="dcterms:W3CDTF">2013-11-09T02:08:52Z</dcterms:created>
  <dcterms:modified xsi:type="dcterms:W3CDTF">2020-01-17T19:44:32Z</dcterms:modified>
</cp:coreProperties>
</file>