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74A4-65E1-4D9D-B95A-A3D3C74FA3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0A1B21-618F-4295-A966-7D15D4863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9A8DFE-7EDB-4138-BBCA-0DDB2E56D2D1}"/>
              </a:ext>
            </a:extLst>
          </p:cNvPr>
          <p:cNvSpPr>
            <a:spLocks noGrp="1"/>
          </p:cNvSpPr>
          <p:nvPr>
            <p:ph type="dt" sz="half" idx="10"/>
          </p:nvPr>
        </p:nvSpPr>
        <p:spPr/>
        <p:txBody>
          <a:bodyPr/>
          <a:lstStyle/>
          <a:p>
            <a:fld id="{F60148AB-AD0C-4A65-9504-8F0492FFD223}" type="datetimeFigureOut">
              <a:rPr lang="en-US" smtClean="0"/>
              <a:t>7/8/2021</a:t>
            </a:fld>
            <a:endParaRPr lang="en-US"/>
          </a:p>
        </p:txBody>
      </p:sp>
      <p:sp>
        <p:nvSpPr>
          <p:cNvPr id="5" name="Footer Placeholder 4">
            <a:extLst>
              <a:ext uri="{FF2B5EF4-FFF2-40B4-BE49-F238E27FC236}">
                <a16:creationId xmlns:a16="http://schemas.microsoft.com/office/drawing/2014/main" id="{6477A4DE-F7DD-4478-AD5E-C95DA43CA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B3C5B-8433-4A47-A29A-C1D228548320}"/>
              </a:ext>
            </a:extLst>
          </p:cNvPr>
          <p:cNvSpPr>
            <a:spLocks noGrp="1"/>
          </p:cNvSpPr>
          <p:nvPr>
            <p:ph type="sldNum" sz="quarter" idx="12"/>
          </p:nvPr>
        </p:nvSpPr>
        <p:spPr/>
        <p:txBody>
          <a:bodyPr/>
          <a:lstStyle/>
          <a:p>
            <a:fld id="{924CAFF4-4DD6-41E1-A87E-B54A66B05872}" type="slidenum">
              <a:rPr lang="en-US" smtClean="0"/>
              <a:t>‹#›</a:t>
            </a:fld>
            <a:endParaRPr lang="en-US"/>
          </a:p>
        </p:txBody>
      </p:sp>
    </p:spTree>
    <p:extLst>
      <p:ext uri="{BB962C8B-B14F-4D97-AF65-F5344CB8AC3E}">
        <p14:creationId xmlns:p14="http://schemas.microsoft.com/office/powerpoint/2010/main" val="161817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B75C-B268-407E-B6D9-923E34B3B6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17755-1A9C-4238-AA07-0372C6B0F4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9914B-B4CE-4BEC-9BE7-05D3A45D51BB}"/>
              </a:ext>
            </a:extLst>
          </p:cNvPr>
          <p:cNvSpPr>
            <a:spLocks noGrp="1"/>
          </p:cNvSpPr>
          <p:nvPr>
            <p:ph type="dt" sz="half" idx="10"/>
          </p:nvPr>
        </p:nvSpPr>
        <p:spPr/>
        <p:txBody>
          <a:bodyPr/>
          <a:lstStyle/>
          <a:p>
            <a:fld id="{F60148AB-AD0C-4A65-9504-8F0492FFD223}" type="datetimeFigureOut">
              <a:rPr lang="en-US" smtClean="0"/>
              <a:t>7/8/2021</a:t>
            </a:fld>
            <a:endParaRPr lang="en-US"/>
          </a:p>
        </p:txBody>
      </p:sp>
      <p:sp>
        <p:nvSpPr>
          <p:cNvPr id="5" name="Footer Placeholder 4">
            <a:extLst>
              <a:ext uri="{FF2B5EF4-FFF2-40B4-BE49-F238E27FC236}">
                <a16:creationId xmlns:a16="http://schemas.microsoft.com/office/drawing/2014/main" id="{AB59F89F-EF69-458A-A97A-2332AA047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5B9B4-5093-4BE5-B436-54014C8786EF}"/>
              </a:ext>
            </a:extLst>
          </p:cNvPr>
          <p:cNvSpPr>
            <a:spLocks noGrp="1"/>
          </p:cNvSpPr>
          <p:nvPr>
            <p:ph type="sldNum" sz="quarter" idx="12"/>
          </p:nvPr>
        </p:nvSpPr>
        <p:spPr/>
        <p:txBody>
          <a:bodyPr/>
          <a:lstStyle/>
          <a:p>
            <a:fld id="{924CAFF4-4DD6-41E1-A87E-B54A66B05872}" type="slidenum">
              <a:rPr lang="en-US" smtClean="0"/>
              <a:t>‹#›</a:t>
            </a:fld>
            <a:endParaRPr lang="en-US"/>
          </a:p>
        </p:txBody>
      </p:sp>
    </p:spTree>
    <p:extLst>
      <p:ext uri="{BB962C8B-B14F-4D97-AF65-F5344CB8AC3E}">
        <p14:creationId xmlns:p14="http://schemas.microsoft.com/office/powerpoint/2010/main" val="36730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8B113-DA45-46CF-94B1-3A07E19D85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82CDA4-BAA3-466F-ADF9-323C35A46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71E5C-B1F6-496F-BB49-EBC4DA9D3B8A}"/>
              </a:ext>
            </a:extLst>
          </p:cNvPr>
          <p:cNvSpPr>
            <a:spLocks noGrp="1"/>
          </p:cNvSpPr>
          <p:nvPr>
            <p:ph type="dt" sz="half" idx="10"/>
          </p:nvPr>
        </p:nvSpPr>
        <p:spPr/>
        <p:txBody>
          <a:bodyPr/>
          <a:lstStyle/>
          <a:p>
            <a:fld id="{F60148AB-AD0C-4A65-9504-8F0492FFD223}" type="datetimeFigureOut">
              <a:rPr lang="en-US" smtClean="0"/>
              <a:t>7/8/2021</a:t>
            </a:fld>
            <a:endParaRPr lang="en-US"/>
          </a:p>
        </p:txBody>
      </p:sp>
      <p:sp>
        <p:nvSpPr>
          <p:cNvPr id="5" name="Footer Placeholder 4">
            <a:extLst>
              <a:ext uri="{FF2B5EF4-FFF2-40B4-BE49-F238E27FC236}">
                <a16:creationId xmlns:a16="http://schemas.microsoft.com/office/drawing/2014/main" id="{956A7AB7-1626-454F-9BAD-B05C3D245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AB18D-53AE-4164-B8CB-7BA900C9C432}"/>
              </a:ext>
            </a:extLst>
          </p:cNvPr>
          <p:cNvSpPr>
            <a:spLocks noGrp="1"/>
          </p:cNvSpPr>
          <p:nvPr>
            <p:ph type="sldNum" sz="quarter" idx="12"/>
          </p:nvPr>
        </p:nvSpPr>
        <p:spPr/>
        <p:txBody>
          <a:bodyPr/>
          <a:lstStyle/>
          <a:p>
            <a:fld id="{924CAFF4-4DD6-41E1-A87E-B54A66B05872}" type="slidenum">
              <a:rPr lang="en-US" smtClean="0"/>
              <a:t>‹#›</a:t>
            </a:fld>
            <a:endParaRPr lang="en-US"/>
          </a:p>
        </p:txBody>
      </p:sp>
    </p:spTree>
    <p:extLst>
      <p:ext uri="{BB962C8B-B14F-4D97-AF65-F5344CB8AC3E}">
        <p14:creationId xmlns:p14="http://schemas.microsoft.com/office/powerpoint/2010/main" val="333063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B252-2836-4B08-A73A-82DCE6F9FE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55591-6723-42A2-A029-94838C221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AD37C-E8FA-43EA-AEA9-DD80C23186D4}"/>
              </a:ext>
            </a:extLst>
          </p:cNvPr>
          <p:cNvSpPr>
            <a:spLocks noGrp="1"/>
          </p:cNvSpPr>
          <p:nvPr>
            <p:ph type="dt" sz="half" idx="10"/>
          </p:nvPr>
        </p:nvSpPr>
        <p:spPr/>
        <p:txBody>
          <a:bodyPr/>
          <a:lstStyle/>
          <a:p>
            <a:fld id="{F60148AB-AD0C-4A65-9504-8F0492FFD223}" type="datetimeFigureOut">
              <a:rPr lang="en-US" smtClean="0"/>
              <a:t>7/8/2021</a:t>
            </a:fld>
            <a:endParaRPr lang="en-US"/>
          </a:p>
        </p:txBody>
      </p:sp>
      <p:sp>
        <p:nvSpPr>
          <p:cNvPr id="5" name="Footer Placeholder 4">
            <a:extLst>
              <a:ext uri="{FF2B5EF4-FFF2-40B4-BE49-F238E27FC236}">
                <a16:creationId xmlns:a16="http://schemas.microsoft.com/office/drawing/2014/main" id="{8BEFC7A3-E62A-4311-B211-1E07D1F74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43CAD-03F8-46FF-AA08-8E2D4248628E}"/>
              </a:ext>
            </a:extLst>
          </p:cNvPr>
          <p:cNvSpPr>
            <a:spLocks noGrp="1"/>
          </p:cNvSpPr>
          <p:nvPr>
            <p:ph type="sldNum" sz="quarter" idx="12"/>
          </p:nvPr>
        </p:nvSpPr>
        <p:spPr/>
        <p:txBody>
          <a:bodyPr/>
          <a:lstStyle/>
          <a:p>
            <a:fld id="{924CAFF4-4DD6-41E1-A87E-B54A66B05872}" type="slidenum">
              <a:rPr lang="en-US" smtClean="0"/>
              <a:t>‹#›</a:t>
            </a:fld>
            <a:endParaRPr lang="en-US"/>
          </a:p>
        </p:txBody>
      </p:sp>
    </p:spTree>
    <p:extLst>
      <p:ext uri="{BB962C8B-B14F-4D97-AF65-F5344CB8AC3E}">
        <p14:creationId xmlns:p14="http://schemas.microsoft.com/office/powerpoint/2010/main" val="202921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6BEA-1875-437B-9438-F67BB67DD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60802B-D411-40B7-B143-DE455BBBF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8DD903-F005-4B1A-81D5-D4518989F318}"/>
              </a:ext>
            </a:extLst>
          </p:cNvPr>
          <p:cNvSpPr>
            <a:spLocks noGrp="1"/>
          </p:cNvSpPr>
          <p:nvPr>
            <p:ph type="dt" sz="half" idx="10"/>
          </p:nvPr>
        </p:nvSpPr>
        <p:spPr/>
        <p:txBody>
          <a:bodyPr/>
          <a:lstStyle/>
          <a:p>
            <a:fld id="{F60148AB-AD0C-4A65-9504-8F0492FFD223}" type="datetimeFigureOut">
              <a:rPr lang="en-US" smtClean="0"/>
              <a:t>7/8/2021</a:t>
            </a:fld>
            <a:endParaRPr lang="en-US"/>
          </a:p>
        </p:txBody>
      </p:sp>
      <p:sp>
        <p:nvSpPr>
          <p:cNvPr id="5" name="Footer Placeholder 4">
            <a:extLst>
              <a:ext uri="{FF2B5EF4-FFF2-40B4-BE49-F238E27FC236}">
                <a16:creationId xmlns:a16="http://schemas.microsoft.com/office/drawing/2014/main" id="{08A4DA37-A652-451B-AF14-2E1B3B5EE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6219-00DE-40F0-BBE5-31E2BDA09526}"/>
              </a:ext>
            </a:extLst>
          </p:cNvPr>
          <p:cNvSpPr>
            <a:spLocks noGrp="1"/>
          </p:cNvSpPr>
          <p:nvPr>
            <p:ph type="sldNum" sz="quarter" idx="12"/>
          </p:nvPr>
        </p:nvSpPr>
        <p:spPr/>
        <p:txBody>
          <a:bodyPr/>
          <a:lstStyle/>
          <a:p>
            <a:fld id="{924CAFF4-4DD6-41E1-A87E-B54A66B05872}" type="slidenum">
              <a:rPr lang="en-US" smtClean="0"/>
              <a:t>‹#›</a:t>
            </a:fld>
            <a:endParaRPr lang="en-US"/>
          </a:p>
        </p:txBody>
      </p:sp>
    </p:spTree>
    <p:extLst>
      <p:ext uri="{BB962C8B-B14F-4D97-AF65-F5344CB8AC3E}">
        <p14:creationId xmlns:p14="http://schemas.microsoft.com/office/powerpoint/2010/main" val="230668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A1D0-B8CB-4589-B0F9-8A79B97A7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14704-FD6A-48ED-ABA5-75AE7206C0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BA0CCE-5560-4ADA-AFA3-E38EC9C8BD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1A8DB-129F-4C7E-AFE3-B15D83EEA686}"/>
              </a:ext>
            </a:extLst>
          </p:cNvPr>
          <p:cNvSpPr>
            <a:spLocks noGrp="1"/>
          </p:cNvSpPr>
          <p:nvPr>
            <p:ph type="dt" sz="half" idx="10"/>
          </p:nvPr>
        </p:nvSpPr>
        <p:spPr/>
        <p:txBody>
          <a:bodyPr/>
          <a:lstStyle/>
          <a:p>
            <a:fld id="{F60148AB-AD0C-4A65-9504-8F0492FFD223}" type="datetimeFigureOut">
              <a:rPr lang="en-US" smtClean="0"/>
              <a:t>7/8/2021</a:t>
            </a:fld>
            <a:endParaRPr lang="en-US"/>
          </a:p>
        </p:txBody>
      </p:sp>
      <p:sp>
        <p:nvSpPr>
          <p:cNvPr id="6" name="Footer Placeholder 5">
            <a:extLst>
              <a:ext uri="{FF2B5EF4-FFF2-40B4-BE49-F238E27FC236}">
                <a16:creationId xmlns:a16="http://schemas.microsoft.com/office/drawing/2014/main" id="{3F4E6267-EE60-4FDC-8A7D-9730CCD057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FE272-3EFA-4171-8879-7D1EA6E20026}"/>
              </a:ext>
            </a:extLst>
          </p:cNvPr>
          <p:cNvSpPr>
            <a:spLocks noGrp="1"/>
          </p:cNvSpPr>
          <p:nvPr>
            <p:ph type="sldNum" sz="quarter" idx="12"/>
          </p:nvPr>
        </p:nvSpPr>
        <p:spPr/>
        <p:txBody>
          <a:bodyPr/>
          <a:lstStyle/>
          <a:p>
            <a:fld id="{924CAFF4-4DD6-41E1-A87E-B54A66B05872}" type="slidenum">
              <a:rPr lang="en-US" smtClean="0"/>
              <a:t>‹#›</a:t>
            </a:fld>
            <a:endParaRPr lang="en-US"/>
          </a:p>
        </p:txBody>
      </p:sp>
    </p:spTree>
    <p:extLst>
      <p:ext uri="{BB962C8B-B14F-4D97-AF65-F5344CB8AC3E}">
        <p14:creationId xmlns:p14="http://schemas.microsoft.com/office/powerpoint/2010/main" val="18966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88FD-D0B8-4F04-9A90-C4C9982F74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A1F752-D42D-44E7-B566-D7EF974576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EA0FF3-E757-4815-B1F2-AFE6413527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F8CA0E-1D99-4F2B-8DCC-8E1A127EE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00E52D-DE14-4938-B10B-768670B392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64D488-8B8C-4C4F-8166-A4924FE2EEB1}"/>
              </a:ext>
            </a:extLst>
          </p:cNvPr>
          <p:cNvSpPr>
            <a:spLocks noGrp="1"/>
          </p:cNvSpPr>
          <p:nvPr>
            <p:ph type="dt" sz="half" idx="10"/>
          </p:nvPr>
        </p:nvSpPr>
        <p:spPr/>
        <p:txBody>
          <a:bodyPr/>
          <a:lstStyle/>
          <a:p>
            <a:fld id="{F60148AB-AD0C-4A65-9504-8F0492FFD223}" type="datetimeFigureOut">
              <a:rPr lang="en-US" smtClean="0"/>
              <a:t>7/8/2021</a:t>
            </a:fld>
            <a:endParaRPr lang="en-US"/>
          </a:p>
        </p:txBody>
      </p:sp>
      <p:sp>
        <p:nvSpPr>
          <p:cNvPr id="8" name="Footer Placeholder 7">
            <a:extLst>
              <a:ext uri="{FF2B5EF4-FFF2-40B4-BE49-F238E27FC236}">
                <a16:creationId xmlns:a16="http://schemas.microsoft.com/office/drawing/2014/main" id="{6D9A6840-A4D4-476E-BA32-0976BF602B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E55F9-3718-4422-82D1-D8D48601D7F6}"/>
              </a:ext>
            </a:extLst>
          </p:cNvPr>
          <p:cNvSpPr>
            <a:spLocks noGrp="1"/>
          </p:cNvSpPr>
          <p:nvPr>
            <p:ph type="sldNum" sz="quarter" idx="12"/>
          </p:nvPr>
        </p:nvSpPr>
        <p:spPr/>
        <p:txBody>
          <a:bodyPr/>
          <a:lstStyle/>
          <a:p>
            <a:fld id="{924CAFF4-4DD6-41E1-A87E-B54A66B05872}" type="slidenum">
              <a:rPr lang="en-US" smtClean="0"/>
              <a:t>‹#›</a:t>
            </a:fld>
            <a:endParaRPr lang="en-US"/>
          </a:p>
        </p:txBody>
      </p:sp>
    </p:spTree>
    <p:extLst>
      <p:ext uri="{BB962C8B-B14F-4D97-AF65-F5344CB8AC3E}">
        <p14:creationId xmlns:p14="http://schemas.microsoft.com/office/powerpoint/2010/main" val="208571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74BB-875B-4E27-A4DB-D6FF49CF6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27F29D-5264-4AAE-ABF2-732DCDF9FCB5}"/>
              </a:ext>
            </a:extLst>
          </p:cNvPr>
          <p:cNvSpPr>
            <a:spLocks noGrp="1"/>
          </p:cNvSpPr>
          <p:nvPr>
            <p:ph type="dt" sz="half" idx="10"/>
          </p:nvPr>
        </p:nvSpPr>
        <p:spPr/>
        <p:txBody>
          <a:bodyPr/>
          <a:lstStyle/>
          <a:p>
            <a:fld id="{F60148AB-AD0C-4A65-9504-8F0492FFD223}" type="datetimeFigureOut">
              <a:rPr lang="en-US" smtClean="0"/>
              <a:t>7/8/2021</a:t>
            </a:fld>
            <a:endParaRPr lang="en-US"/>
          </a:p>
        </p:txBody>
      </p:sp>
      <p:sp>
        <p:nvSpPr>
          <p:cNvPr id="4" name="Footer Placeholder 3">
            <a:extLst>
              <a:ext uri="{FF2B5EF4-FFF2-40B4-BE49-F238E27FC236}">
                <a16:creationId xmlns:a16="http://schemas.microsoft.com/office/drawing/2014/main" id="{DAA0A944-00D9-47CF-87FA-541D647762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3575BD-112E-4B70-A6A2-1A591F7023DB}"/>
              </a:ext>
            </a:extLst>
          </p:cNvPr>
          <p:cNvSpPr>
            <a:spLocks noGrp="1"/>
          </p:cNvSpPr>
          <p:nvPr>
            <p:ph type="sldNum" sz="quarter" idx="12"/>
          </p:nvPr>
        </p:nvSpPr>
        <p:spPr/>
        <p:txBody>
          <a:bodyPr/>
          <a:lstStyle/>
          <a:p>
            <a:fld id="{924CAFF4-4DD6-41E1-A87E-B54A66B05872}" type="slidenum">
              <a:rPr lang="en-US" smtClean="0"/>
              <a:t>‹#›</a:t>
            </a:fld>
            <a:endParaRPr lang="en-US"/>
          </a:p>
        </p:txBody>
      </p:sp>
    </p:spTree>
    <p:extLst>
      <p:ext uri="{BB962C8B-B14F-4D97-AF65-F5344CB8AC3E}">
        <p14:creationId xmlns:p14="http://schemas.microsoft.com/office/powerpoint/2010/main" val="190481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C3417-1112-42C2-A916-1164E7A9BE74}"/>
              </a:ext>
            </a:extLst>
          </p:cNvPr>
          <p:cNvSpPr>
            <a:spLocks noGrp="1"/>
          </p:cNvSpPr>
          <p:nvPr>
            <p:ph type="dt" sz="half" idx="10"/>
          </p:nvPr>
        </p:nvSpPr>
        <p:spPr/>
        <p:txBody>
          <a:bodyPr/>
          <a:lstStyle/>
          <a:p>
            <a:fld id="{F60148AB-AD0C-4A65-9504-8F0492FFD223}" type="datetimeFigureOut">
              <a:rPr lang="en-US" smtClean="0"/>
              <a:t>7/8/2021</a:t>
            </a:fld>
            <a:endParaRPr lang="en-US"/>
          </a:p>
        </p:txBody>
      </p:sp>
      <p:sp>
        <p:nvSpPr>
          <p:cNvPr id="3" name="Footer Placeholder 2">
            <a:extLst>
              <a:ext uri="{FF2B5EF4-FFF2-40B4-BE49-F238E27FC236}">
                <a16:creationId xmlns:a16="http://schemas.microsoft.com/office/drawing/2014/main" id="{A6543B16-7613-4672-89D9-B1E2B18DFD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B6D3B4-4741-4B9F-BE83-436A15DF7909}"/>
              </a:ext>
            </a:extLst>
          </p:cNvPr>
          <p:cNvSpPr>
            <a:spLocks noGrp="1"/>
          </p:cNvSpPr>
          <p:nvPr>
            <p:ph type="sldNum" sz="quarter" idx="12"/>
          </p:nvPr>
        </p:nvSpPr>
        <p:spPr/>
        <p:txBody>
          <a:bodyPr/>
          <a:lstStyle/>
          <a:p>
            <a:fld id="{924CAFF4-4DD6-41E1-A87E-B54A66B05872}" type="slidenum">
              <a:rPr lang="en-US" smtClean="0"/>
              <a:t>‹#›</a:t>
            </a:fld>
            <a:endParaRPr lang="en-US"/>
          </a:p>
        </p:txBody>
      </p:sp>
    </p:spTree>
    <p:extLst>
      <p:ext uri="{BB962C8B-B14F-4D97-AF65-F5344CB8AC3E}">
        <p14:creationId xmlns:p14="http://schemas.microsoft.com/office/powerpoint/2010/main" val="136716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673F-D7F5-4E30-864A-BA5B80F91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FB3ED-02FC-42E4-9A69-3B6572D9AC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A435AA-FB9B-4514-BD03-E8A987646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07FC03-491D-493C-BD90-B30E436517FF}"/>
              </a:ext>
            </a:extLst>
          </p:cNvPr>
          <p:cNvSpPr>
            <a:spLocks noGrp="1"/>
          </p:cNvSpPr>
          <p:nvPr>
            <p:ph type="dt" sz="half" idx="10"/>
          </p:nvPr>
        </p:nvSpPr>
        <p:spPr/>
        <p:txBody>
          <a:bodyPr/>
          <a:lstStyle/>
          <a:p>
            <a:fld id="{F60148AB-AD0C-4A65-9504-8F0492FFD223}" type="datetimeFigureOut">
              <a:rPr lang="en-US" smtClean="0"/>
              <a:t>7/8/2021</a:t>
            </a:fld>
            <a:endParaRPr lang="en-US"/>
          </a:p>
        </p:txBody>
      </p:sp>
      <p:sp>
        <p:nvSpPr>
          <p:cNvPr id="6" name="Footer Placeholder 5">
            <a:extLst>
              <a:ext uri="{FF2B5EF4-FFF2-40B4-BE49-F238E27FC236}">
                <a16:creationId xmlns:a16="http://schemas.microsoft.com/office/drawing/2014/main" id="{BFBA3A55-CEF3-4872-AF49-7B45ED818C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817D4-1373-42A5-A984-77B06EB4F3F2}"/>
              </a:ext>
            </a:extLst>
          </p:cNvPr>
          <p:cNvSpPr>
            <a:spLocks noGrp="1"/>
          </p:cNvSpPr>
          <p:nvPr>
            <p:ph type="sldNum" sz="quarter" idx="12"/>
          </p:nvPr>
        </p:nvSpPr>
        <p:spPr/>
        <p:txBody>
          <a:bodyPr/>
          <a:lstStyle/>
          <a:p>
            <a:fld id="{924CAFF4-4DD6-41E1-A87E-B54A66B05872}" type="slidenum">
              <a:rPr lang="en-US" smtClean="0"/>
              <a:t>‹#›</a:t>
            </a:fld>
            <a:endParaRPr lang="en-US"/>
          </a:p>
        </p:txBody>
      </p:sp>
    </p:spTree>
    <p:extLst>
      <p:ext uri="{BB962C8B-B14F-4D97-AF65-F5344CB8AC3E}">
        <p14:creationId xmlns:p14="http://schemas.microsoft.com/office/powerpoint/2010/main" val="258634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D89F5-0F65-4931-A74B-A8279BA34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835552-2DE6-49A9-80F7-BA2EC26C07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0D88A4-1FAA-4B99-851D-1483B02F1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77BA5-9F1D-4AAF-BD16-57D3893B55CF}"/>
              </a:ext>
            </a:extLst>
          </p:cNvPr>
          <p:cNvSpPr>
            <a:spLocks noGrp="1"/>
          </p:cNvSpPr>
          <p:nvPr>
            <p:ph type="dt" sz="half" idx="10"/>
          </p:nvPr>
        </p:nvSpPr>
        <p:spPr/>
        <p:txBody>
          <a:bodyPr/>
          <a:lstStyle/>
          <a:p>
            <a:fld id="{F60148AB-AD0C-4A65-9504-8F0492FFD223}" type="datetimeFigureOut">
              <a:rPr lang="en-US" smtClean="0"/>
              <a:t>7/8/2021</a:t>
            </a:fld>
            <a:endParaRPr lang="en-US"/>
          </a:p>
        </p:txBody>
      </p:sp>
      <p:sp>
        <p:nvSpPr>
          <p:cNvPr id="6" name="Footer Placeholder 5">
            <a:extLst>
              <a:ext uri="{FF2B5EF4-FFF2-40B4-BE49-F238E27FC236}">
                <a16:creationId xmlns:a16="http://schemas.microsoft.com/office/drawing/2014/main" id="{158C61C3-DEB0-4B33-A9F5-CF2F58416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802B1D-F5A9-48EE-BD0C-5FB7A08B3C1B}"/>
              </a:ext>
            </a:extLst>
          </p:cNvPr>
          <p:cNvSpPr>
            <a:spLocks noGrp="1"/>
          </p:cNvSpPr>
          <p:nvPr>
            <p:ph type="sldNum" sz="quarter" idx="12"/>
          </p:nvPr>
        </p:nvSpPr>
        <p:spPr/>
        <p:txBody>
          <a:bodyPr/>
          <a:lstStyle/>
          <a:p>
            <a:fld id="{924CAFF4-4DD6-41E1-A87E-B54A66B05872}" type="slidenum">
              <a:rPr lang="en-US" smtClean="0"/>
              <a:t>‹#›</a:t>
            </a:fld>
            <a:endParaRPr lang="en-US"/>
          </a:p>
        </p:txBody>
      </p:sp>
    </p:spTree>
    <p:extLst>
      <p:ext uri="{BB962C8B-B14F-4D97-AF65-F5344CB8AC3E}">
        <p14:creationId xmlns:p14="http://schemas.microsoft.com/office/powerpoint/2010/main" val="325258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C692DD-4374-4750-9F76-4068A11D8D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1A3D2F-724E-47A1-839D-470EB29003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0CE1B-FE55-4BB3-98BC-C2797A3ED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148AB-AD0C-4A65-9504-8F0492FFD223}" type="datetimeFigureOut">
              <a:rPr lang="en-US" smtClean="0"/>
              <a:t>7/8/2021</a:t>
            </a:fld>
            <a:endParaRPr lang="en-US"/>
          </a:p>
        </p:txBody>
      </p:sp>
      <p:sp>
        <p:nvSpPr>
          <p:cNvPr id="5" name="Footer Placeholder 4">
            <a:extLst>
              <a:ext uri="{FF2B5EF4-FFF2-40B4-BE49-F238E27FC236}">
                <a16:creationId xmlns:a16="http://schemas.microsoft.com/office/drawing/2014/main" id="{48029011-478B-4B49-997D-5F20B0215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EDC914-29DD-4EB2-AE48-BC0DA5825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CAFF4-4DD6-41E1-A87E-B54A66B05872}" type="slidenum">
              <a:rPr lang="en-US" smtClean="0"/>
              <a:t>‹#›</a:t>
            </a:fld>
            <a:endParaRPr lang="en-US"/>
          </a:p>
        </p:txBody>
      </p:sp>
    </p:spTree>
    <p:extLst>
      <p:ext uri="{BB962C8B-B14F-4D97-AF65-F5344CB8AC3E}">
        <p14:creationId xmlns:p14="http://schemas.microsoft.com/office/powerpoint/2010/main" val="64149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8BAE8-F5BC-4825-9016-EFC6FA99D5EC}"/>
              </a:ext>
            </a:extLst>
          </p:cNvPr>
          <p:cNvSpPr>
            <a:spLocks noGrp="1"/>
          </p:cNvSpPr>
          <p:nvPr>
            <p:ph type="title"/>
          </p:nvPr>
        </p:nvSpPr>
        <p:spPr>
          <a:xfrm>
            <a:off x="846589" y="812115"/>
            <a:ext cx="10847664" cy="4197207"/>
          </a:xfrm>
        </p:spPr>
        <p:txBody>
          <a:bodyPr>
            <a:normAutofit/>
          </a:bodyPr>
          <a:lstStyle/>
          <a:p>
            <a:pPr algn="ctr"/>
            <a:r>
              <a:rPr lang="en-US" sz="4800"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ASALH Branch Participation in the 2022 Black History Month Festival</a:t>
            </a:r>
            <a:br>
              <a:rPr lang="en-US" sz="4800"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7200"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Black Health and Wellness</a:t>
            </a:r>
            <a:br>
              <a:rPr lang="en-US" sz="4800"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4800"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hlinkClick r:id="rId2"/>
              </a:rPr>
              <a:t>https://asalh.org/black-history-themes/</a:t>
            </a:r>
            <a:endParaRPr lang="en-US" sz="16600" b="1" dirty="0">
              <a:solidFill>
                <a:schemeClr val="accent4">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456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14DC-63C3-45E3-83F0-2C5CE1B230A2}"/>
              </a:ext>
            </a:extLst>
          </p:cNvPr>
          <p:cNvSpPr>
            <a:spLocks noGrp="1"/>
          </p:cNvSpPr>
          <p:nvPr>
            <p:ph type="title"/>
          </p:nvPr>
        </p:nvSpPr>
        <p:spPr>
          <a:xfrm>
            <a:off x="2290193" y="365125"/>
            <a:ext cx="9605395" cy="1325563"/>
          </a:xfrm>
        </p:spPr>
        <p:txBody>
          <a:bodyPr>
            <a:noAutofit/>
          </a:bodyPr>
          <a:lstStyle/>
          <a:p>
            <a:r>
              <a:rPr lang="en-US" dirty="0">
                <a:solidFill>
                  <a:schemeClr val="accent4">
                    <a:lumMod val="75000"/>
                  </a:schemeClr>
                </a:solidFill>
                <a:effectLst>
                  <a:outerShdw blurRad="38100" dist="38100" dir="2700000" algn="tl">
                    <a:srgbClr val="000000">
                      <a:alpha val="43137"/>
                    </a:srgbClr>
                  </a:outerShdw>
                </a:effectLst>
              </a:rPr>
              <a:t>Submitting Branch Videos to ASALH-TV </a:t>
            </a:r>
          </a:p>
        </p:txBody>
      </p:sp>
      <p:pic>
        <p:nvPicPr>
          <p:cNvPr id="5" name="Content Placeholder 4" descr="A picture containing arrow&#10;&#10;Description automatically generated">
            <a:extLst>
              <a:ext uri="{FF2B5EF4-FFF2-40B4-BE49-F238E27FC236}">
                <a16:creationId xmlns:a16="http://schemas.microsoft.com/office/drawing/2014/main" id="{6EA742DA-6754-4614-A455-204F008219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425" y="-179672"/>
            <a:ext cx="2415155" cy="2415155"/>
          </a:xfrm>
        </p:spPr>
      </p:pic>
      <p:sp>
        <p:nvSpPr>
          <p:cNvPr id="6" name="TextBox 5">
            <a:extLst>
              <a:ext uri="{FF2B5EF4-FFF2-40B4-BE49-F238E27FC236}">
                <a16:creationId xmlns:a16="http://schemas.microsoft.com/office/drawing/2014/main" id="{05C70A42-CA75-483B-A859-F82FD95AD752}"/>
              </a:ext>
            </a:extLst>
          </p:cNvPr>
          <p:cNvSpPr txBox="1"/>
          <p:nvPr/>
        </p:nvSpPr>
        <p:spPr>
          <a:xfrm>
            <a:off x="2777526" y="1690688"/>
            <a:ext cx="7968770" cy="4832092"/>
          </a:xfrm>
          <a:prstGeom prst="rect">
            <a:avLst/>
          </a:prstGeom>
          <a:noFill/>
        </p:spPr>
        <p:txBody>
          <a:bodyPr wrap="square" rtlCol="0">
            <a:spAutoFit/>
          </a:bodyPr>
          <a:lstStyle/>
          <a:p>
            <a:pPr marL="571500" indent="-571500">
              <a:buFont typeface="Arial" panose="020B0604020202020204" pitchFamily="34" charset="0"/>
              <a:buChar char="•"/>
            </a:pPr>
            <a:r>
              <a:rPr lang="en-US" sz="4400" dirty="0"/>
              <a:t>Virtual programming guidelines </a:t>
            </a:r>
          </a:p>
          <a:p>
            <a:pPr marL="571500" indent="-571500">
              <a:buFont typeface="Arial" panose="020B0604020202020204" pitchFamily="34" charset="0"/>
              <a:buChar char="•"/>
            </a:pPr>
            <a:r>
              <a:rPr lang="en-US" sz="4400" dirty="0"/>
              <a:t>Submission form </a:t>
            </a:r>
          </a:p>
          <a:p>
            <a:pPr marL="1028700" lvl="1" indent="-571500">
              <a:buFont typeface="Arial" panose="020B0604020202020204" pitchFamily="34" charset="0"/>
              <a:buChar char="•"/>
            </a:pPr>
            <a:r>
              <a:rPr lang="en-US" sz="4400" dirty="0"/>
              <a:t>Found on the Branch page of ASALH Website</a:t>
            </a:r>
          </a:p>
          <a:p>
            <a:pPr marL="571500" indent="-571500">
              <a:buFont typeface="Arial" panose="020B0604020202020204" pitchFamily="34" charset="0"/>
              <a:buChar char="•"/>
            </a:pPr>
            <a:r>
              <a:rPr lang="en-US" sz="4400" dirty="0"/>
              <a:t>Copyright issues</a:t>
            </a:r>
          </a:p>
          <a:p>
            <a:pPr marL="1028700" lvl="1" indent="-571500">
              <a:buFont typeface="Arial" panose="020B0604020202020204" pitchFamily="34" charset="0"/>
              <a:buChar char="•"/>
            </a:pPr>
            <a:r>
              <a:rPr lang="en-US" sz="4400" dirty="0"/>
              <a:t>music; videos; images  </a:t>
            </a:r>
          </a:p>
          <a:p>
            <a:pPr marL="571500" indent="-571500">
              <a:buFont typeface="Arial" panose="020B0604020202020204" pitchFamily="34" charset="0"/>
              <a:buChar char="•"/>
            </a:pPr>
            <a:endParaRPr lang="en-US" sz="4400" dirty="0"/>
          </a:p>
        </p:txBody>
      </p:sp>
    </p:spTree>
    <p:extLst>
      <p:ext uri="{BB962C8B-B14F-4D97-AF65-F5344CB8AC3E}">
        <p14:creationId xmlns:p14="http://schemas.microsoft.com/office/powerpoint/2010/main" val="395827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8EBC-5B43-4E1C-BD4D-1B36E1BE47D1}"/>
              </a:ext>
            </a:extLst>
          </p:cNvPr>
          <p:cNvSpPr>
            <a:spLocks noGrp="1"/>
          </p:cNvSpPr>
          <p:nvPr>
            <p:ph type="title"/>
          </p:nvPr>
        </p:nvSpPr>
        <p:spPr/>
        <p:txBody>
          <a:bodyPr/>
          <a:lstStyle/>
          <a:p>
            <a:r>
              <a:rPr lang="en-US" b="1" dirty="0">
                <a:solidFill>
                  <a:schemeClr val="accent4">
                    <a:lumMod val="75000"/>
                  </a:schemeClr>
                </a:solidFill>
                <a:effectLst>
                  <a:outerShdw blurRad="38100" dist="38100" dir="2700000" algn="tl">
                    <a:srgbClr val="000000">
                      <a:alpha val="43137"/>
                    </a:srgbClr>
                  </a:outerShdw>
                </a:effectLst>
              </a:rPr>
              <a:t>The 2022 Month-long Festival begins </a:t>
            </a:r>
            <a:br>
              <a:rPr lang="en-US" b="1" dirty="0">
                <a:solidFill>
                  <a:schemeClr val="accent4">
                    <a:lumMod val="75000"/>
                  </a:schemeClr>
                </a:solidFill>
                <a:effectLst>
                  <a:outerShdw blurRad="38100" dist="38100" dir="2700000" algn="tl">
                    <a:srgbClr val="000000">
                      <a:alpha val="43137"/>
                    </a:srgbClr>
                  </a:outerShdw>
                </a:effectLst>
              </a:rPr>
            </a:br>
            <a:r>
              <a:rPr lang="en-US" b="1" dirty="0">
                <a:solidFill>
                  <a:schemeClr val="accent4">
                    <a:lumMod val="75000"/>
                  </a:schemeClr>
                </a:solidFill>
                <a:effectLst>
                  <a:outerShdw blurRad="38100" dist="38100" dir="2700000" algn="tl">
                    <a:srgbClr val="000000">
                      <a:alpha val="43137"/>
                    </a:srgbClr>
                  </a:outerShdw>
                </a:effectLst>
              </a:rPr>
              <a:t>February 1, 2022, with opening video: </a:t>
            </a:r>
          </a:p>
        </p:txBody>
      </p:sp>
      <p:sp>
        <p:nvSpPr>
          <p:cNvPr id="3" name="Content Placeholder 2">
            <a:extLst>
              <a:ext uri="{FF2B5EF4-FFF2-40B4-BE49-F238E27FC236}">
                <a16:creationId xmlns:a16="http://schemas.microsoft.com/office/drawing/2014/main" id="{FB722F08-7C0D-419A-9A9D-9882434BF82F}"/>
              </a:ext>
            </a:extLst>
          </p:cNvPr>
          <p:cNvSpPr>
            <a:spLocks noGrp="1"/>
          </p:cNvSpPr>
          <p:nvPr>
            <p:ph idx="1"/>
          </p:nvPr>
        </p:nvSpPr>
        <p:spPr/>
        <p:txBody>
          <a:bodyPr>
            <a:normAutofit lnSpcReduction="10000"/>
          </a:bodyPr>
          <a:lstStyle/>
          <a:p>
            <a:r>
              <a:rPr lang="en-US" dirty="0"/>
              <a:t>Performance of ‘Lift Every Voice and Sing’ </a:t>
            </a:r>
          </a:p>
          <a:p>
            <a:r>
              <a:rPr lang="en-US" dirty="0"/>
              <a:t>Welcome message, announcement and description of theme, Black Health and Wellness, by National President</a:t>
            </a:r>
          </a:p>
          <a:p>
            <a:r>
              <a:rPr lang="en-US" dirty="0"/>
              <a:t>Welcome message from Executive Director</a:t>
            </a:r>
          </a:p>
          <a:p>
            <a:r>
              <a:rPr lang="en-US" dirty="0"/>
              <a:t>Overview of Festival; content/concepts included in 2nd Annual Festival </a:t>
            </a:r>
          </a:p>
          <a:p>
            <a:r>
              <a:rPr lang="en-US" dirty="0"/>
              <a:t>Trailer announcing programs, including titles, dates and times, principal speakers/presenters</a:t>
            </a:r>
          </a:p>
          <a:p>
            <a:r>
              <a:rPr lang="en-US" dirty="0"/>
              <a:t>List of participating Branches</a:t>
            </a:r>
          </a:p>
          <a:p>
            <a:r>
              <a:rPr lang="en-US" dirty="0"/>
              <a:t>ASALH Logo</a:t>
            </a:r>
          </a:p>
          <a:p>
            <a:endParaRPr lang="en-US" dirty="0"/>
          </a:p>
        </p:txBody>
      </p:sp>
    </p:spTree>
    <p:extLst>
      <p:ext uri="{BB962C8B-B14F-4D97-AF65-F5344CB8AC3E}">
        <p14:creationId xmlns:p14="http://schemas.microsoft.com/office/powerpoint/2010/main" val="275507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FEBB-118F-4425-93E6-862ED662DAE2}"/>
              </a:ext>
            </a:extLst>
          </p:cNvPr>
          <p:cNvSpPr>
            <a:spLocks noGrp="1"/>
          </p:cNvSpPr>
          <p:nvPr>
            <p:ph type="title"/>
          </p:nvPr>
        </p:nvSpPr>
        <p:spPr/>
        <p:txBody>
          <a:bodyPr/>
          <a:lstStyle/>
          <a:p>
            <a:r>
              <a:rPr lang="en-US" b="1" dirty="0">
                <a:solidFill>
                  <a:schemeClr val="accent4">
                    <a:lumMod val="75000"/>
                  </a:schemeClr>
                </a:solidFill>
                <a:effectLst>
                  <a:outerShdw blurRad="38100" dist="38100" dir="2700000" algn="tl">
                    <a:srgbClr val="000000">
                      <a:alpha val="43137"/>
                    </a:srgbClr>
                  </a:outerShdw>
                </a:effectLst>
              </a:rPr>
              <a:t>Festival Ends February 28, 2022, with closing video</a:t>
            </a:r>
          </a:p>
        </p:txBody>
      </p:sp>
      <p:sp>
        <p:nvSpPr>
          <p:cNvPr id="3" name="Content Placeholder 2">
            <a:extLst>
              <a:ext uri="{FF2B5EF4-FFF2-40B4-BE49-F238E27FC236}">
                <a16:creationId xmlns:a16="http://schemas.microsoft.com/office/drawing/2014/main" id="{79A5F92E-4542-4605-B990-8F101609BBC1}"/>
              </a:ext>
            </a:extLst>
          </p:cNvPr>
          <p:cNvSpPr>
            <a:spLocks noGrp="1"/>
          </p:cNvSpPr>
          <p:nvPr>
            <p:ph idx="1"/>
          </p:nvPr>
        </p:nvSpPr>
        <p:spPr/>
        <p:txBody>
          <a:bodyPr>
            <a:normAutofit/>
          </a:bodyPr>
          <a:lstStyle/>
          <a:p>
            <a:pPr>
              <a:lnSpc>
                <a:spcPct val="107000"/>
              </a:lnSpc>
              <a:spcBef>
                <a:spcPts val="0"/>
              </a:spcBef>
            </a:pPr>
            <a:r>
              <a:rPr lang="en-US" sz="3200" dirty="0">
                <a:effectLst/>
                <a:latin typeface="Calibri" panose="020F0502020204030204" pitchFamily="34" charset="0"/>
                <a:ea typeface="Calibri" panose="020F0502020204030204" pitchFamily="34" charset="0"/>
                <a:cs typeface="Times New Roman" panose="02020603050405020304" pitchFamily="18" charset="0"/>
              </a:rPr>
              <a:t>Message of thanks</a:t>
            </a:r>
          </a:p>
          <a:p>
            <a:pP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List of credits</a:t>
            </a:r>
          </a:p>
        </p:txBody>
      </p:sp>
    </p:spTree>
    <p:extLst>
      <p:ext uri="{BB962C8B-B14F-4D97-AF65-F5344CB8AC3E}">
        <p14:creationId xmlns:p14="http://schemas.microsoft.com/office/powerpoint/2010/main" val="202354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E2DD3-C530-49D6-A6AB-62A3094F222A}"/>
              </a:ext>
            </a:extLst>
          </p:cNvPr>
          <p:cNvSpPr>
            <a:spLocks noGrp="1"/>
          </p:cNvSpPr>
          <p:nvPr>
            <p:ph type="title"/>
          </p:nvPr>
        </p:nvSpPr>
        <p:spPr/>
        <p:txBody>
          <a:bodyPr/>
          <a:lstStyle/>
          <a:p>
            <a:r>
              <a:rPr lang="en-US" b="1" dirty="0">
                <a:solidFill>
                  <a:schemeClr val="accent4">
                    <a:lumMod val="75000"/>
                  </a:schemeClr>
                </a:solidFill>
                <a:effectLst>
                  <a:outerShdw blurRad="38100" dist="38100" dir="2700000" algn="tl">
                    <a:srgbClr val="000000">
                      <a:alpha val="43137"/>
                    </a:srgbClr>
                  </a:outerShdw>
                </a:effectLst>
              </a:rPr>
              <a:t>Black-Out Dates</a:t>
            </a:r>
          </a:p>
        </p:txBody>
      </p:sp>
      <p:sp>
        <p:nvSpPr>
          <p:cNvPr id="3" name="Content Placeholder 2">
            <a:extLst>
              <a:ext uri="{FF2B5EF4-FFF2-40B4-BE49-F238E27FC236}">
                <a16:creationId xmlns:a16="http://schemas.microsoft.com/office/drawing/2014/main" id="{F820592A-3B71-4170-BC39-02765B3E8EEF}"/>
              </a:ext>
            </a:extLst>
          </p:cNvPr>
          <p:cNvSpPr>
            <a:spLocks noGrp="1"/>
          </p:cNvSpPr>
          <p:nvPr>
            <p:ph idx="1"/>
          </p:nvPr>
        </p:nvSpPr>
        <p:spPr/>
        <p:txBody>
          <a:bodyPr>
            <a:normAutofit/>
          </a:bodyPr>
          <a:lstStyle/>
          <a:p>
            <a:pPr lvl="1">
              <a:lnSpc>
                <a:spcPct val="107000"/>
              </a:lnSpc>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February 1 	Opening</a:t>
            </a:r>
          </a:p>
          <a:p>
            <a:pPr lvl="1">
              <a:lnSpc>
                <a:spcPct val="107000"/>
              </a:lnSpc>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February 8	Book Prize</a:t>
            </a:r>
          </a:p>
          <a:p>
            <a:pPr lvl="1">
              <a:lnSpc>
                <a:spcPct val="107000"/>
              </a:lnSpc>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February 13	NO EVENTS (SUPER BOWL Sunday)</a:t>
            </a:r>
          </a:p>
          <a:p>
            <a:pPr lv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February 12	Marquee Event</a:t>
            </a:r>
          </a:p>
          <a:p>
            <a:endParaRPr lang="en-US" sz="4800" dirty="0"/>
          </a:p>
        </p:txBody>
      </p:sp>
    </p:spTree>
    <p:extLst>
      <p:ext uri="{BB962C8B-B14F-4D97-AF65-F5344CB8AC3E}">
        <p14:creationId xmlns:p14="http://schemas.microsoft.com/office/powerpoint/2010/main" val="61042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C68A-B245-46DA-B5D6-DD740AA921C2}"/>
              </a:ext>
            </a:extLst>
          </p:cNvPr>
          <p:cNvSpPr>
            <a:spLocks noGrp="1"/>
          </p:cNvSpPr>
          <p:nvPr>
            <p:ph type="title"/>
          </p:nvPr>
        </p:nvSpPr>
        <p:spPr/>
        <p:txBody>
          <a:bodyPr/>
          <a:lstStyle/>
          <a:p>
            <a:r>
              <a:rPr lang="en-US" b="1" dirty="0">
                <a:solidFill>
                  <a:schemeClr val="accent4">
                    <a:lumMod val="75000"/>
                  </a:schemeClr>
                </a:solidFill>
                <a:effectLst>
                  <a:outerShdw blurRad="38100" dist="38100" dir="2700000" algn="tl">
                    <a:srgbClr val="000000">
                      <a:alpha val="43137"/>
                    </a:srgbClr>
                  </a:outerShdw>
                </a:effectLst>
              </a:rPr>
              <a:t>Proposed Programming </a:t>
            </a:r>
          </a:p>
        </p:txBody>
      </p:sp>
      <p:sp>
        <p:nvSpPr>
          <p:cNvPr id="3" name="Content Placeholder 2">
            <a:extLst>
              <a:ext uri="{FF2B5EF4-FFF2-40B4-BE49-F238E27FC236}">
                <a16:creationId xmlns:a16="http://schemas.microsoft.com/office/drawing/2014/main" id="{796D63F1-3502-418F-9013-F0D9F927FCC5}"/>
              </a:ext>
            </a:extLst>
          </p:cNvPr>
          <p:cNvSpPr>
            <a:spLocks noGrp="1"/>
          </p:cNvSpPr>
          <p:nvPr>
            <p:ph idx="1"/>
          </p:nvPr>
        </p:nvSpPr>
        <p:spPr/>
        <p:txBody>
          <a:bodyPr>
            <a:normAutofit lnSpcReduction="10000"/>
          </a:bodyPr>
          <a:lstStyle/>
          <a:p>
            <a:r>
              <a:rPr lang="en-US" dirty="0"/>
              <a:t>Eight (8) programs are envisioned</a:t>
            </a:r>
          </a:p>
          <a:p>
            <a:pPr lvl="1"/>
            <a:r>
              <a:rPr lang="en-US" dirty="0"/>
              <a:t>(a) Two programs produced by the Festival Team, including the Marquee Program (featuring conversation with ASALH National President and individuals for health industry)</a:t>
            </a:r>
          </a:p>
          <a:p>
            <a:pPr lvl="1"/>
            <a:r>
              <a:rPr lang="en-US" dirty="0"/>
              <a:t>(b) Presentation of ASALH Book Prize</a:t>
            </a:r>
          </a:p>
          <a:p>
            <a:pPr lvl="1"/>
            <a:r>
              <a:rPr lang="en-US" dirty="0"/>
              <a:t>(c) Two presentations by PBS Books</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(d) Programs produced by three individual ASALH Branches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Opening Announcement and Closing credits are not included in the proposed programming.</a:t>
            </a:r>
          </a:p>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All Branch programs during the month of February will be promoted as a part of ASALH Black History Month programming.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a:p>
            <a:endParaRPr lang="en-US" dirty="0"/>
          </a:p>
        </p:txBody>
      </p:sp>
    </p:spTree>
    <p:extLst>
      <p:ext uri="{BB962C8B-B14F-4D97-AF65-F5344CB8AC3E}">
        <p14:creationId xmlns:p14="http://schemas.microsoft.com/office/powerpoint/2010/main" val="280051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156B-D029-404C-8208-D14B933FD8CD}"/>
              </a:ext>
            </a:extLst>
          </p:cNvPr>
          <p:cNvSpPr>
            <a:spLocks noGrp="1"/>
          </p:cNvSpPr>
          <p:nvPr>
            <p:ph type="title"/>
          </p:nvPr>
        </p:nvSpPr>
        <p:spPr/>
        <p:txBody>
          <a:bodyPr/>
          <a:lstStyle/>
          <a:p>
            <a:r>
              <a:rPr lang="en-US" b="1" dirty="0">
                <a:solidFill>
                  <a:schemeClr val="accent4">
                    <a:lumMod val="75000"/>
                  </a:schemeClr>
                </a:solidFill>
                <a:effectLst>
                  <a:outerShdw blurRad="38100" dist="38100" dir="2700000" algn="tl">
                    <a:srgbClr val="000000">
                      <a:alpha val="43137"/>
                    </a:srgbClr>
                  </a:outerShdw>
                </a:effectLst>
              </a:rPr>
              <a:t>Suggested Program Concepts/Topics for the 2022 Festival </a:t>
            </a:r>
          </a:p>
        </p:txBody>
      </p:sp>
      <p:sp>
        <p:nvSpPr>
          <p:cNvPr id="3" name="Content Placeholder 2">
            <a:extLst>
              <a:ext uri="{FF2B5EF4-FFF2-40B4-BE49-F238E27FC236}">
                <a16:creationId xmlns:a16="http://schemas.microsoft.com/office/drawing/2014/main" id="{CC88E348-0132-46E2-A6FA-E1DAD2B84C67}"/>
              </a:ext>
            </a:extLst>
          </p:cNvPr>
          <p:cNvSpPr>
            <a:spLocks noGrp="1"/>
          </p:cNvSpPr>
          <p:nvPr>
            <p:ph idx="1"/>
          </p:nvPr>
        </p:nvSpPr>
        <p:spPr/>
        <p:txBody>
          <a:bodyPr/>
          <a:lstStyle/>
          <a:p>
            <a:r>
              <a:rPr lang="en-US" b="1" dirty="0"/>
              <a:t>Black Bodies:  Exploitation to Excellence.  </a:t>
            </a:r>
            <a:r>
              <a:rPr lang="en-US" dirty="0"/>
              <a:t>A discussion of the use of Black bodies in experimentation and exploitation; how experimentation and exploitation led to major issues in the Black community, and at the same time to major improvements in health and wellness, advancement in scientific study; how Blacks may or may not have benefitted from such advancements at the same degree as the larger society.  (Produced by Festival Team)</a:t>
            </a:r>
          </a:p>
          <a:p>
            <a:r>
              <a:rPr lang="en-US" b="1" dirty="0"/>
              <a:t>Marquee Program.  </a:t>
            </a:r>
            <a:r>
              <a:rPr lang="en-US" dirty="0"/>
              <a:t>A discussion featuring the National President in conversation with individuals who are major players  from the Health Industry. (Produced by Festival Team)</a:t>
            </a:r>
          </a:p>
          <a:p>
            <a:endParaRPr lang="en-US" dirty="0"/>
          </a:p>
        </p:txBody>
      </p:sp>
    </p:spTree>
    <p:extLst>
      <p:ext uri="{BB962C8B-B14F-4D97-AF65-F5344CB8AC3E}">
        <p14:creationId xmlns:p14="http://schemas.microsoft.com/office/powerpoint/2010/main" val="415366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140D-599E-455C-82AC-132EF9344280}"/>
              </a:ext>
            </a:extLst>
          </p:cNvPr>
          <p:cNvSpPr>
            <a:spLocks noGrp="1"/>
          </p:cNvSpPr>
          <p:nvPr>
            <p:ph type="title"/>
          </p:nvPr>
        </p:nvSpPr>
        <p:spPr/>
        <p:txBody>
          <a:bodyPr/>
          <a:lstStyle/>
          <a:p>
            <a:r>
              <a:rPr lang="en-US" b="1" dirty="0">
                <a:solidFill>
                  <a:schemeClr val="accent4">
                    <a:lumMod val="75000"/>
                  </a:schemeClr>
                </a:solidFill>
                <a:effectLst>
                  <a:outerShdw blurRad="38100" dist="38100" dir="2700000" algn="tl">
                    <a:srgbClr val="000000">
                      <a:alpha val="43137"/>
                    </a:srgbClr>
                  </a:outerShdw>
                </a:effectLst>
              </a:rPr>
              <a:t>Suggested Program Concepts/Topics for the 2022 Festival </a:t>
            </a:r>
            <a:r>
              <a:rPr lang="en-US" b="1" dirty="0" err="1">
                <a:solidFill>
                  <a:schemeClr val="accent4">
                    <a:lumMod val="75000"/>
                  </a:schemeClr>
                </a:solidFill>
                <a:effectLst>
                  <a:outerShdw blurRad="38100" dist="38100" dir="2700000" algn="tl">
                    <a:srgbClr val="000000">
                      <a:alpha val="43137"/>
                    </a:srgbClr>
                  </a:outerShdw>
                </a:effectLst>
              </a:rPr>
              <a:t>cont</a:t>
            </a:r>
            <a:r>
              <a:rPr lang="en-US" b="1" dirty="0">
                <a:solidFill>
                  <a:schemeClr val="accent4">
                    <a:lumMod val="75000"/>
                  </a:schemeClr>
                </a:solidFill>
                <a:effectLst>
                  <a:outerShdw blurRad="38100" dist="38100" dir="2700000" algn="tl">
                    <a:srgbClr val="000000">
                      <a:alpha val="43137"/>
                    </a:srgbClr>
                  </a:outerShdw>
                </a:effectLst>
              </a:rPr>
              <a:t>…</a:t>
            </a:r>
            <a:endParaRPr lang="en-US" b="1" dirty="0"/>
          </a:p>
        </p:txBody>
      </p:sp>
      <p:sp>
        <p:nvSpPr>
          <p:cNvPr id="3" name="Content Placeholder 2">
            <a:extLst>
              <a:ext uri="{FF2B5EF4-FFF2-40B4-BE49-F238E27FC236}">
                <a16:creationId xmlns:a16="http://schemas.microsoft.com/office/drawing/2014/main" id="{ED0BC111-1DA0-4022-BF6E-F5FE97359FF4}"/>
              </a:ext>
            </a:extLst>
          </p:cNvPr>
          <p:cNvSpPr>
            <a:spLocks noGrp="1"/>
          </p:cNvSpPr>
          <p:nvPr>
            <p:ph idx="1"/>
          </p:nvPr>
        </p:nvSpPr>
        <p:spPr/>
        <p:txBody>
          <a:bodyPr>
            <a:normAutofit fontScale="92500" lnSpcReduction="10000"/>
          </a:bodyPr>
          <a:lstStyle/>
          <a:p>
            <a:r>
              <a:rPr lang="en-US" b="1" dirty="0"/>
              <a:t>The Arts and Health and Wellness.  </a:t>
            </a:r>
            <a:r>
              <a:rPr lang="en-US" dirty="0"/>
              <a:t>Movement and dance (e.g., stepping, tap dancing, Second Line, Black Line dances) as part of health and well-being. </a:t>
            </a:r>
          </a:p>
          <a:p>
            <a:r>
              <a:rPr lang="en-US" b="1" dirty="0"/>
              <a:t>Athletics in Black Health and Wellness.  </a:t>
            </a:r>
            <a:r>
              <a:rPr lang="en-US" dirty="0"/>
              <a:t>A look at NFL players and the impact of injuries during playing years on long-term health and wellness, including mental and economic health.</a:t>
            </a:r>
          </a:p>
          <a:p>
            <a:r>
              <a:rPr lang="en-US" b="1" dirty="0"/>
              <a:t>Careers in Health and Wellness.  </a:t>
            </a:r>
            <a:r>
              <a:rPr lang="en-US" dirty="0"/>
              <a:t>A focus on exposing young Blacks to professions where few African Americans are evident (e.g., infectious disease specialist for US Foreign Service, medical illustrator).</a:t>
            </a:r>
          </a:p>
          <a:p>
            <a:r>
              <a:rPr lang="en-US" b="1" dirty="0"/>
              <a:t>Food, Health and Wellness.  </a:t>
            </a:r>
            <a:r>
              <a:rPr lang="en-US" dirty="0"/>
              <a:t>The impact of farming, community gardens, and food policy on the health and well-being of African Americans.</a:t>
            </a:r>
          </a:p>
          <a:p>
            <a:endParaRPr lang="en-US" dirty="0"/>
          </a:p>
        </p:txBody>
      </p:sp>
    </p:spTree>
    <p:extLst>
      <p:ext uri="{BB962C8B-B14F-4D97-AF65-F5344CB8AC3E}">
        <p14:creationId xmlns:p14="http://schemas.microsoft.com/office/powerpoint/2010/main" val="367344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FA3B-553C-44FA-B404-145557293BD0}"/>
              </a:ext>
            </a:extLst>
          </p:cNvPr>
          <p:cNvSpPr>
            <a:spLocks noGrp="1"/>
          </p:cNvSpPr>
          <p:nvPr>
            <p:ph type="title"/>
          </p:nvPr>
        </p:nvSpPr>
        <p:spPr>
          <a:xfrm>
            <a:off x="838200" y="365126"/>
            <a:ext cx="10515600" cy="602283"/>
          </a:xfrm>
        </p:spPr>
        <p:txBody>
          <a:bodyPr>
            <a:normAutofit fontScale="90000"/>
          </a:bodyPr>
          <a:lstStyle/>
          <a:p>
            <a:r>
              <a:rPr lang="en-US" b="1" dirty="0">
                <a:solidFill>
                  <a:schemeClr val="accent4">
                    <a:lumMod val="75000"/>
                  </a:schemeClr>
                </a:solidFill>
                <a:effectLst>
                  <a:outerShdw blurRad="38100" dist="38100" dir="2700000" algn="tl">
                    <a:srgbClr val="000000">
                      <a:alpha val="43137"/>
                    </a:srgbClr>
                  </a:outerShdw>
                </a:effectLst>
              </a:rPr>
              <a:t>Expectations of Participating Branches</a:t>
            </a:r>
          </a:p>
        </p:txBody>
      </p:sp>
      <p:sp>
        <p:nvSpPr>
          <p:cNvPr id="3" name="Content Placeholder 2">
            <a:extLst>
              <a:ext uri="{FF2B5EF4-FFF2-40B4-BE49-F238E27FC236}">
                <a16:creationId xmlns:a16="http://schemas.microsoft.com/office/drawing/2014/main" id="{D0AAC2AD-9B31-497C-85BD-93EB7B9E269D}"/>
              </a:ext>
            </a:extLst>
          </p:cNvPr>
          <p:cNvSpPr>
            <a:spLocks noGrp="1"/>
          </p:cNvSpPr>
          <p:nvPr>
            <p:ph idx="1"/>
          </p:nvPr>
        </p:nvSpPr>
        <p:spPr>
          <a:xfrm>
            <a:off x="838200" y="967410"/>
            <a:ext cx="10515600" cy="5314120"/>
          </a:xfrm>
        </p:spPr>
        <p:txBody>
          <a:bodyPr>
            <a:normAutofit lnSpcReduction="10000"/>
          </a:bodyPr>
          <a:lstStyle/>
          <a:p>
            <a:r>
              <a:rPr lang="en-US" sz="2400" b="1" dirty="0"/>
              <a:t>Complete and submit brief proposal by October 11, 2021 (Use template provided by Festival Team). Decisions will be made by November 1, 2021. Branches will be notified by the Festival Team. </a:t>
            </a:r>
          </a:p>
          <a:p>
            <a:r>
              <a:rPr lang="en-US" sz="2400" b="1" dirty="0"/>
              <a:t>Upon approval of program, complete the following by December 31st:</a:t>
            </a:r>
          </a:p>
          <a:p>
            <a:pPr marL="914400" lvl="2" indent="0">
              <a:buNone/>
            </a:pPr>
            <a:r>
              <a:rPr lang="en-US" sz="2400" b="1" dirty="0"/>
              <a:t>a. Submit bio and photo (at least 300 DPI) of speakers/panelists, etc.</a:t>
            </a:r>
          </a:p>
          <a:p>
            <a:pPr marL="914400" lvl="2" indent="0">
              <a:buNone/>
            </a:pPr>
            <a:r>
              <a:rPr lang="en-US" sz="2400" b="1" dirty="0"/>
              <a:t>b. Prepare and submit a marketing flyer (artwork, presenter names/photos, dates, times, places) (if not virtual)</a:t>
            </a:r>
          </a:p>
          <a:p>
            <a:r>
              <a:rPr lang="en-US" sz="2400" b="1" dirty="0"/>
              <a:t>Branch will produce the program in its entirety, requiring minimum support from ASALH staff or Festival Team </a:t>
            </a:r>
          </a:p>
          <a:p>
            <a:r>
              <a:rPr lang="en-US" sz="2400" b="1" dirty="0"/>
              <a:t>Branches may submit up to two program proposals. If selected only one proposal will approved for the Festival. All branch programs will be promoted through the ASALH website and social media platforms.</a:t>
            </a:r>
          </a:p>
          <a:p>
            <a:r>
              <a:rPr lang="en-US" sz="2400" b="1" dirty="0"/>
              <a:t>Adherence to timeline is extremely important to be included in ASALH promotional material regarding the Festival. </a:t>
            </a:r>
          </a:p>
          <a:p>
            <a:endParaRPr lang="en-US" dirty="0"/>
          </a:p>
        </p:txBody>
      </p:sp>
    </p:spTree>
    <p:extLst>
      <p:ext uri="{BB962C8B-B14F-4D97-AF65-F5344CB8AC3E}">
        <p14:creationId xmlns:p14="http://schemas.microsoft.com/office/powerpoint/2010/main" val="167009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EA0E-9042-4912-8394-BA61231CCF56}"/>
              </a:ext>
            </a:extLst>
          </p:cNvPr>
          <p:cNvSpPr>
            <a:spLocks noGrp="1"/>
          </p:cNvSpPr>
          <p:nvPr>
            <p:ph type="title"/>
          </p:nvPr>
        </p:nvSpPr>
        <p:spPr>
          <a:xfrm>
            <a:off x="838200" y="197141"/>
            <a:ext cx="10515600" cy="1325563"/>
          </a:xfrm>
        </p:spPr>
        <p:txBody>
          <a:bodyPr>
            <a:normAutofit/>
          </a:bodyPr>
          <a:lstStyle/>
          <a:p>
            <a:r>
              <a:rPr lang="en-US" b="1" dirty="0">
                <a:solidFill>
                  <a:schemeClr val="accent4">
                    <a:lumMod val="75000"/>
                  </a:schemeClr>
                </a:solidFill>
                <a:effectLst>
                  <a:outerShdw blurRad="38100" dist="38100" dir="2700000" algn="tl">
                    <a:srgbClr val="000000">
                      <a:alpha val="43137"/>
                    </a:srgbClr>
                  </a:outerShdw>
                </a:effectLst>
              </a:rPr>
              <a:t>Template for Proposal for ASALH Branch Participation in the 2022 Festival</a:t>
            </a:r>
          </a:p>
        </p:txBody>
      </p:sp>
      <p:sp>
        <p:nvSpPr>
          <p:cNvPr id="3" name="Content Placeholder 2">
            <a:extLst>
              <a:ext uri="{FF2B5EF4-FFF2-40B4-BE49-F238E27FC236}">
                <a16:creationId xmlns:a16="http://schemas.microsoft.com/office/drawing/2014/main" id="{0CE8FC2D-83C8-4B75-BC80-3108198E1EBB}"/>
              </a:ext>
            </a:extLst>
          </p:cNvPr>
          <p:cNvSpPr>
            <a:spLocks noGrp="1"/>
          </p:cNvSpPr>
          <p:nvPr>
            <p:ph idx="1"/>
          </p:nvPr>
        </p:nvSpPr>
        <p:spPr>
          <a:xfrm>
            <a:off x="838200" y="1607510"/>
            <a:ext cx="11049000" cy="4877180"/>
          </a:xfrm>
        </p:spPr>
        <p:txBody>
          <a:bodyPr>
            <a:normAutofit fontScale="92500" lnSpcReduction="20000"/>
          </a:bodyPr>
          <a:lstStyle/>
          <a:p>
            <a:pP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Branch Name and Event Primary Contact (Include email and phone number): </a:t>
            </a:r>
          </a:p>
          <a:p>
            <a:pP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Content/Subject Area of health and wellness </a:t>
            </a:r>
            <a:r>
              <a:rPr lang="en-US" sz="1600" dirty="0">
                <a:effectLst/>
                <a:latin typeface="Calibri" panose="020F0502020204030204" pitchFamily="34" charset="0"/>
                <a:ea typeface="Calibri" panose="020F0502020204030204" pitchFamily="34" charset="0"/>
                <a:cs typeface="Times New Roman" panose="02020603050405020304" pitchFamily="18" charset="0"/>
              </a:rPr>
              <a:t>(i.e. arts; athletics; careers; employment, etc.): </a:t>
            </a:r>
          </a:p>
          <a:p>
            <a:pP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Title (tentative) of Program: </a:t>
            </a:r>
          </a:p>
          <a:p>
            <a:pPr>
              <a:lnSpc>
                <a:spcPct val="107000"/>
              </a:lnSpc>
              <a:spcBef>
                <a:spcPts val="0"/>
              </a:spcBef>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Purpose: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Program Objective(s):</a:t>
            </a:r>
          </a:p>
          <a:p>
            <a:pPr>
              <a:lnSpc>
                <a:spcPct val="107000"/>
              </a:lnSpc>
              <a:spcBef>
                <a:spcPts val="0"/>
              </a:spcBef>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Targeted Audience(s) (i.e., young adults; general audience; seniors) </a:t>
            </a:r>
          </a:p>
          <a:p>
            <a:pPr>
              <a:lnSpc>
                <a:spcPct val="107000"/>
              </a:lnSpc>
              <a:spcBef>
                <a:spcPts val="0"/>
              </a:spcBef>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Type of Event: </a:t>
            </a:r>
          </a:p>
          <a:p>
            <a:pPr lvl="1">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Live panel with discussion and moderated audience Q&amp;A</a:t>
            </a:r>
          </a:p>
          <a:p>
            <a:pPr lvl="1">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Live host, video panel, questions entered into chat, answered by live host</a:t>
            </a:r>
          </a:p>
          <a:p>
            <a:pPr lvl="1">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Pre-recorded Video—host and panel, no Q&amp;A</a:t>
            </a:r>
          </a:p>
          <a:p>
            <a:pPr lvl="1">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Part Live, Part Video </a:t>
            </a:r>
          </a:p>
          <a:p>
            <a:pPr lvl="1">
              <a:lnSpc>
                <a:spcPct val="107000"/>
              </a:lnSpc>
              <a:spcBef>
                <a:spcPts val="0"/>
              </a:spcBef>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600" b="1" dirty="0">
                <a:effectLst/>
                <a:latin typeface="Calibri" panose="020F0502020204030204" pitchFamily="34" charset="0"/>
                <a:ea typeface="Calibri" panose="020F0502020204030204" pitchFamily="34" charset="0"/>
                <a:cs typeface="Times New Roman" panose="02020603050405020304" pitchFamily="18" charset="0"/>
              </a:rPr>
              <a:t>Brief description of the program: </a:t>
            </a:r>
          </a:p>
          <a:p>
            <a:pPr>
              <a:lnSpc>
                <a:spcPct val="107000"/>
              </a:lnSpc>
              <a:spcBef>
                <a:spcPts val="0"/>
              </a:spcBef>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Proposed Date/Time for program </a:t>
            </a:r>
            <a:r>
              <a:rPr lang="en-US" sz="1600" dirty="0">
                <a:effectLst/>
                <a:latin typeface="Calibri" panose="020F0502020204030204" pitchFamily="34" charset="0"/>
                <a:ea typeface="Calibri" panose="020F0502020204030204" pitchFamily="34" charset="0"/>
                <a:cs typeface="Times New Roman" panose="02020603050405020304" pitchFamily="18" charset="0"/>
              </a:rPr>
              <a:t>(Time windows: M – F: start times after 6 pm EST only; Saturdays: Start times After 11 am EST and no later than 7 pm EST; Sundays: After 1 pm EST and no later than 6 pm EST. Program run times are inclusive of 1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hr</a:t>
            </a:r>
            <a:r>
              <a:rPr lang="en-US" sz="1600" dirty="0">
                <a:effectLst/>
                <a:latin typeface="Calibri" panose="020F0502020204030204" pitchFamily="34" charset="0"/>
                <a:ea typeface="Calibri" panose="020F0502020204030204" pitchFamily="34" charset="0"/>
                <a:cs typeface="Times New Roman" panose="02020603050405020304" pitchFamily="18" charset="0"/>
              </a:rPr>
              <a:t> or 1 ½ hrs. Programs must end after 1 ½ hours.)   </a:t>
            </a:r>
          </a:p>
          <a:p>
            <a:pPr indent="0">
              <a:lnSpc>
                <a:spcPct val="107000"/>
              </a:lnSpc>
              <a:spcBef>
                <a:spcPts val="0"/>
              </a:spcBef>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Recommended/proposed speakers or panelists for the program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38026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904</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ASALH Branch Participation in the 2022 Black History Month Festival Black Health and Wellness https://asalh.org/black-history-themes/</vt:lpstr>
      <vt:lpstr>The 2022 Month-long Festival begins  February 1, 2022, with opening video: </vt:lpstr>
      <vt:lpstr>Festival Ends February 28, 2022, with closing video</vt:lpstr>
      <vt:lpstr>Black-Out Dates</vt:lpstr>
      <vt:lpstr>Proposed Programming </vt:lpstr>
      <vt:lpstr>Suggested Program Concepts/Topics for the 2022 Festival </vt:lpstr>
      <vt:lpstr>Suggested Program Concepts/Topics for the 2022 Festival cont…</vt:lpstr>
      <vt:lpstr>Expectations of Participating Branches</vt:lpstr>
      <vt:lpstr>Template for Proposal for ASALH Branch Participation in the 2022 Festival</vt:lpstr>
      <vt:lpstr>Submitting Branch Videos to ASALH-TV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dc:creator>
  <cp:lastModifiedBy>Sylvia Cyrus</cp:lastModifiedBy>
  <cp:revision>12</cp:revision>
  <dcterms:created xsi:type="dcterms:W3CDTF">2021-07-07T22:04:34Z</dcterms:created>
  <dcterms:modified xsi:type="dcterms:W3CDTF">2021-07-08T23:13:20Z</dcterms:modified>
</cp:coreProperties>
</file>