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15" d="100"/>
          <a:sy n="115" d="100"/>
        </p:scale>
        <p:origin x="1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3F69-EB21-4B44-76C9-14B841541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6BC94-861F-260A-71F6-561460D02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21010-E4BE-3F77-1E7B-85A6D921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C32-3F21-084C-ABE5-B98BA67F09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D8F8C-1AD8-2BEA-597A-4BFB39D5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99715-1999-9204-5466-FE71ACC2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2ADD-60DE-2445-9E91-75CE95A5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080E-0CCD-FDFE-F378-69D9EE8C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19F51-AF1E-806A-DCFB-A1DAD30DD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DBD9D-C9F2-8D02-5D7D-D0663476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C32-3F21-084C-ABE5-B98BA67F09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63D6A-7E47-9835-C7AE-17FECB91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613AA-2F09-8521-6083-E7930CE8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2ADD-60DE-2445-9E91-75CE95A5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C3AA9D-95FB-EDEF-1095-77AB18BD4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0F9A0-24D6-424C-E916-8CC862C89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B3D06-FECB-5362-B4BD-D667F593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C32-3F21-084C-ABE5-B98BA67F09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B0FBA-AF22-5936-748F-E9DA0300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79E75-F6A1-8A6B-14AB-9BC7C785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2ADD-60DE-2445-9E91-75CE95A5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9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CE3C-CFC8-2689-0423-B7B3BADF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EE513-375F-9DD4-6D06-8B6A1E6EF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AE858-0307-5102-E05C-AFBCC9D9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C32-3F21-084C-ABE5-B98BA67F09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415B8-466D-4331-F89C-28395C0B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C3088-18DB-7844-8821-BE117035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2ADD-60DE-2445-9E91-75CE95A5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6C63-63FE-E4D5-C89E-38CA786E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F6335-2F83-861C-49D9-DFD3A6B2A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70DE2-D0D0-DDCE-3D82-69BA5898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C32-3F21-084C-ABE5-B98BA67F09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97F6B-3655-4298-5D2D-F29AE0AB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AABAD-5C2B-AB66-35AC-9E5823B6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2ADD-60DE-2445-9E91-75CE95A5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1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7DB1-140C-A026-5F31-6843DD9A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4A09F-6949-832F-8D2A-FE7C46653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078C3-E998-7BE9-6A17-D0EC0A27B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0D4D4-2265-5602-AACA-AD23E427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C32-3F21-084C-ABE5-B98BA67F09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2977F-6DC1-91B2-09D6-6D5BD8D2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33632-9A8A-2672-F0C8-2A2EC29C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2ADD-60DE-2445-9E91-75CE95A5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7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B5C3-8FCD-C627-86C5-AF34FDB7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A6061-56E9-0FF7-AEA5-8B25E021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6AA7C-6191-02B3-15F7-DA3BB40D3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AA0C0-A771-674B-98E4-522CD0A54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A6F754-AC4E-9F6A-7ED7-3583C42EF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C98B0-02EF-0D4E-E74D-16987416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C32-3F21-084C-ABE5-B98BA67F09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46B6F-D1FC-A143-9F63-494E3820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90AAF-10B5-6F9B-7A82-41CCE11F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2ADD-60DE-2445-9E91-75CE95A5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6025-95C2-78C6-A765-2E800AB9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BAA2D-8A54-482B-DE81-75CD484A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C32-3F21-084C-ABE5-B98BA67F09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01D20-4FDF-E02D-F624-9D454C4A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0157C-45DD-2A8E-01B3-76F42722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2ADD-60DE-2445-9E91-75CE95A5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5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88997-4638-D375-3A59-97CC4CD7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C32-3F21-084C-ABE5-B98BA67F09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314B6-9273-7FD0-D0F5-4477F847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ACE64-9C99-CDDA-22C7-E3EC8196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2ADD-60DE-2445-9E91-75CE95A5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A1B6-4F38-82CE-ACF6-FF2EF19D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8B10E-FAD1-FF62-650F-9DA7BE57A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2A1A2-E8DA-EE48-C23D-A10CED248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39B1A-2521-A0B1-56E6-00717109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C32-3F21-084C-ABE5-B98BA67F09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8BDF8-961C-271C-E7E6-87D4F4D0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AE8BA-2384-CDF6-04CB-0E4DBD31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2ADD-60DE-2445-9E91-75CE95A5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7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D8C9-341D-9B6B-B3C1-D2BD0ABB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D66DF-ABF1-0BDF-179D-44BF5A299D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575AD-66BC-3690-DEF9-3DBBB8C27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4D301-345F-24EF-D0AB-FC1E2D01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BC32-3F21-084C-ABE5-B98BA67F09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0D4E4-32BB-E8A0-F606-EB946CA94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38B1-37FB-EDB3-9223-311E8877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2ADD-60DE-2445-9E91-75CE95A5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7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06970-6C3C-9984-AF20-B77464D7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B10C0-E0D3-5C15-10FF-095D3927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EBC0A-9E42-5153-BD37-F58EFE6D6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9BC32-3F21-084C-ABE5-B98BA67F099B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79564-BFB1-4606-6086-F2F6903AB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DC944-E816-8C79-BE2A-675B84E1F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2ADD-60DE-2445-9E91-75CE95A5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8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E939BF-C31F-A122-AF1C-E9491F7F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048" y="-4448"/>
            <a:ext cx="6251110" cy="10364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Albert Thompson Jr.</a:t>
            </a:r>
          </a:p>
        </p:txBody>
      </p:sp>
      <p:pic>
        <p:nvPicPr>
          <p:cNvPr id="8" name="Picture Placeholder 7" descr="A person in a suit&#10;&#10;Description automatically generated">
            <a:extLst>
              <a:ext uri="{FF2B5EF4-FFF2-40B4-BE49-F238E27FC236}">
                <a16:creationId xmlns:a16="http://schemas.microsoft.com/office/drawing/2014/main" id="{62A4D3E3-A00F-206F-452B-D2CD84CB66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559" r="589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68A165-12DD-0470-3E7A-A675BF18F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61571" y="2706624"/>
            <a:ext cx="7430429" cy="3483864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</a:rPr>
              <a:t>DISSERTATION: RACE AND THE LIBERAL STATE, 1932-196</a:t>
            </a:r>
            <a:r>
              <a:rPr lang="en-US" sz="1800" dirty="0"/>
              <a:t>8 MINOR FIELDS: PUBLIC HISTORY, AFRICAN DIASPORA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FELLOW, Royal Society for the encouragement of Arts, Manufactures and Commerce, London, United Kingdom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MEMBER, The Zeta Gamma Chapter of the history honor society Phi Alpha Theta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NIH HEAL CONNECTIONS- CULTURAL RESPONSIVENESS WORKGROUP (CRW)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</a:rPr>
              <a:t>RESEARCH ASSISTANT &amp; SUPERVISING ARCHIVAL GRADUATE </a:t>
            </a:r>
          </a:p>
          <a:p>
            <a:r>
              <a:rPr lang="en-US" sz="1800" dirty="0">
                <a:highlight>
                  <a:srgbClr val="FFFF00"/>
                </a:highlight>
              </a:rPr>
              <a:t>FOR THE COL. CHARLES YOUNG 1903 NATIONAL PARK SERVICE PROJECT</a:t>
            </a:r>
          </a:p>
        </p:txBody>
      </p:sp>
    </p:spTree>
    <p:extLst>
      <p:ext uri="{BB962C8B-B14F-4D97-AF65-F5344CB8AC3E}">
        <p14:creationId xmlns:p14="http://schemas.microsoft.com/office/powerpoint/2010/main" val="123929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64F2C-B697-B1F6-C7D5-139E3FB2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185743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James Morgan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781F8-A097-77AF-CB4D-0297CD5ED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325" y="1866911"/>
            <a:ext cx="6838790" cy="426719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International African American Museum: Senior Genealogy Consultant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Bishop Henry McNeal Turner Project: Advisory Board Member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The Phylaxis Society, Honorary Fellow &amp; Life Member</a:t>
            </a:r>
          </a:p>
          <a:p>
            <a:r>
              <a:rPr lang="en-US" sz="2400" dirty="0">
                <a:highlight>
                  <a:srgbClr val="FFFF00"/>
                </a:highlight>
              </a:rPr>
              <a:t>“</a:t>
            </a:r>
            <a:r>
              <a:rPr lang="en-US" sz="2800" dirty="0">
                <a:highlight>
                  <a:srgbClr val="FFFF00"/>
                </a:highlight>
              </a:rPr>
              <a:t>To implement an effective recruiting strategy, bring greater awareness of our mission to the public, and increase our membership beyond its historic past.</a:t>
            </a:r>
            <a:r>
              <a:rPr lang="en-US" sz="2400" dirty="0">
                <a:highlight>
                  <a:srgbClr val="FFFF00"/>
                </a:highlight>
              </a:rPr>
              <a:t>”</a:t>
            </a:r>
          </a:p>
        </p:txBody>
      </p:sp>
      <p:pic>
        <p:nvPicPr>
          <p:cNvPr id="6" name="Picture Placeholder 5" descr="A person in a suit smiling&#10;&#10;Description automatically generated">
            <a:extLst>
              <a:ext uri="{FF2B5EF4-FFF2-40B4-BE49-F238E27FC236}">
                <a16:creationId xmlns:a16="http://schemas.microsoft.com/office/drawing/2014/main" id="{A271CEAD-D78A-EC80-7E09-187853BFC9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61" r="375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264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19C73-9B60-3A08-C50F-D3764AB9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8113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Tomiko M. Meeks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35BA4-BED8-0BE9-A0FA-99F812CA4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2" y="1511731"/>
            <a:ext cx="4646905" cy="4848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Thesis topic: </a:t>
            </a:r>
            <a:r>
              <a:rPr lang="en-US" sz="2000" dirty="0">
                <a:highlight>
                  <a:srgbClr val="FFFF00"/>
                </a:highlight>
              </a:rPr>
              <a:t>Economic Development: </a:t>
            </a:r>
            <a:r>
              <a:rPr lang="en-US" sz="2000" dirty="0" err="1">
                <a:highlight>
                  <a:srgbClr val="FFFF00"/>
                </a:highlight>
              </a:rPr>
              <a:t>Sonangol</a:t>
            </a:r>
            <a:r>
              <a:rPr lang="en-US" sz="2000" dirty="0">
                <a:highlight>
                  <a:srgbClr val="FFFF00"/>
                </a:highlight>
              </a:rPr>
              <a:t>, The Role of the National Oil Company in Economic Development 1970 to present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Board of Directors, Texas Oral History Association (TOHA)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Member, Texas Distance Learning Association (</a:t>
            </a:r>
            <a:r>
              <a:rPr lang="en-US" sz="2000" dirty="0" err="1"/>
              <a:t>TxDLA</a:t>
            </a:r>
            <a:r>
              <a:rPr lang="en-US" sz="2000" dirty="0"/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Board of Directors, Central Texas Historical Association (CTHA)</a:t>
            </a:r>
            <a:endParaRPr lang="en-US" sz="2000" dirty="0">
              <a:highlight>
                <a:srgbClr val="FFFF00"/>
              </a:highlight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Professional Human Resources Professional Certificate Rice University, The Institute for Human Resource Education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B.S. – Industrial/Organizational Psychology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/>
              <a:t>Certified Paralegal</a:t>
            </a:r>
          </a:p>
        </p:txBody>
      </p:sp>
      <p:pic>
        <p:nvPicPr>
          <p:cNvPr id="6" name="Picture Placeholder 5" descr="A person in a green shirt&#10;&#10;Description automatically generated">
            <a:extLst>
              <a:ext uri="{FF2B5EF4-FFF2-40B4-BE49-F238E27FC236}">
                <a16:creationId xmlns:a16="http://schemas.microsoft.com/office/drawing/2014/main" id="{FCE891F9-7345-FB74-170F-672530B52E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0938" r="-2" b="393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981AB-F0E0-790A-F0B2-34F53F0D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58" y="141732"/>
            <a:ext cx="6268770" cy="6277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/>
              <a:t>William Johnson </a:t>
            </a:r>
          </a:p>
        </p:txBody>
      </p:sp>
      <p:sp>
        <p:nvSpPr>
          <p:cNvPr id="1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A75C5-4A97-EF4C-3558-6DB96D1B4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57" y="1099064"/>
            <a:ext cx="7068547" cy="575893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Human Resources Technician: United States Marine Corps  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Human Resources Administrator:  NROTC, Maritime College  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Program Specialist and Health Benefits Advisor:   Planned and managed a $210.000 training and recreation budget for the fiscal year.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Black Belt Certificate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Awarded by President Un Yong Kim of the World Tae Kwon Do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Kukkiwon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Seoul, Korea.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57150"/>
            <a:r>
              <a:rPr lang="en-US" sz="2200" dirty="0">
                <a:highlight>
                  <a:srgbClr val="FFFF00"/>
                </a:highlight>
              </a:rPr>
              <a:t>“</a:t>
            </a:r>
            <a:r>
              <a:rPr lang="en-US" sz="2800" dirty="0">
                <a:highlight>
                  <a:srgbClr val="FFFF00"/>
                </a:highlight>
              </a:rPr>
              <a:t>To implement an effective recruiting strategy, bring greater awareness of our mission to the public, and increase our membership beyond its historic past.”</a:t>
            </a:r>
            <a:endParaRPr lang="en-US" sz="2200" dirty="0">
              <a:highlight>
                <a:srgbClr val="FFFF00"/>
              </a:highlight>
            </a:endParaRPr>
          </a:p>
        </p:txBody>
      </p:sp>
      <p:pic>
        <p:nvPicPr>
          <p:cNvPr id="6" name="Picture Placeholder 5" descr="A person in a suit and tie&#10;&#10;Description automatically generated">
            <a:extLst>
              <a:ext uri="{FF2B5EF4-FFF2-40B4-BE49-F238E27FC236}">
                <a16:creationId xmlns:a16="http://schemas.microsoft.com/office/drawing/2014/main" id="{0F7F8072-A377-9A13-8D12-E99DB93610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523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5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303</Words>
  <Application>Microsoft Macintosh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Times New Roman</vt:lpstr>
      <vt:lpstr>Office Theme</vt:lpstr>
      <vt:lpstr>Albert Thompson Jr.</vt:lpstr>
      <vt:lpstr>James Morgan</vt:lpstr>
      <vt:lpstr>Tomiko M. Meeks</vt:lpstr>
      <vt:lpstr>William Johnson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 Thompson Jr.</dc:title>
  <dc:creator>Natanya Duncan</dc:creator>
  <cp:lastModifiedBy>Natanya Duncan</cp:lastModifiedBy>
  <cp:revision>2</cp:revision>
  <dcterms:created xsi:type="dcterms:W3CDTF">2024-02-15T16:10:19Z</dcterms:created>
  <dcterms:modified xsi:type="dcterms:W3CDTF">2024-02-15T16:41:39Z</dcterms:modified>
</cp:coreProperties>
</file>